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d706a4643b4d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7a5527596a407f"/>
  </p:sldMasterIdLst>
  <p:sldIdLst>
    <p:sldId xmlns:r="http://schemas.openxmlformats.org/officeDocument/2006/relationships" id="256" r:id="R80e8c90fe0654c43"/>
    <p:sldId xmlns:r="http://schemas.openxmlformats.org/officeDocument/2006/relationships" id="257" r:id="R00c6ea5ab5b34666"/>
    <p:sldId xmlns:r="http://schemas.openxmlformats.org/officeDocument/2006/relationships" id="258" r:id="R2aae4a94bc574264"/>
    <p:sldId xmlns:r="http://schemas.openxmlformats.org/officeDocument/2006/relationships" id="259" r:id="R16e28c70a7214f64"/>
    <p:sldId xmlns:r="http://schemas.openxmlformats.org/officeDocument/2006/relationships" id="260" r:id="R92fc4d37614a4223"/>
    <p:sldId xmlns:r="http://schemas.openxmlformats.org/officeDocument/2006/relationships" id="261" r:id="Rf146bbb3a55d4e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7a5527596a407f" /><Relationship Type="http://schemas.openxmlformats.org/officeDocument/2006/relationships/slide" Target="/ppt/slides/slide1.xml" Id="R80e8c90fe0654c43" /><Relationship Type="http://schemas.openxmlformats.org/officeDocument/2006/relationships/slide" Target="/ppt/slides/slide2.xml" Id="R00c6ea5ab5b34666" /><Relationship Type="http://schemas.openxmlformats.org/officeDocument/2006/relationships/slide" Target="/ppt/slides/slide3.xml" Id="R2aae4a94bc574264" /><Relationship Type="http://schemas.openxmlformats.org/officeDocument/2006/relationships/slide" Target="/ppt/slides/slide4.xml" Id="R16e28c70a7214f64" /><Relationship Type="http://schemas.openxmlformats.org/officeDocument/2006/relationships/slide" Target="/ppt/slides/slide5.xml" Id="R92fc4d37614a4223" /><Relationship Type="http://schemas.openxmlformats.org/officeDocument/2006/relationships/slide" Target="/ppt/slides/slide6.xml" Id="Rf146bbb3a55d4e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748c42e2e40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853f871d24870" /><Relationship Type="http://schemas.openxmlformats.org/officeDocument/2006/relationships/theme" Target="/ppt/slideMasters/theme/theme1.xml" Id="R6041bc7bd8b74f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c853f871d2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994affa5046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c86a0b9eb4a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54ad063c24a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c05f40d3b40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fead95c1a4f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e972361e747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LANGMYR BYGG OG ANLEGGSSERVICE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LANGMYR BYGG OG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LANGMYR BYGG OG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LANGMYR BYGG OG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LANGMYR BYGG OG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LANGMYR BYGG OG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Landstads gate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3616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929 397 258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LANGMYR BYGG OG ANLEGGSSERVICE AS</a:t>
            </a:r>
          </a:p>
        </p:txBody>
      </p:sp>
    </p:spTree>
  </p:cSld>
  <p:clrMapOvr>
    <a:masterClrMapping xmlns:a="http://schemas.openxmlformats.org/drawingml/2006/main"/>
  </p:clrMapOvr>
</p:sld>
</file>