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be30edafbc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eb8eb555da4925"/>
  </p:sldMasterIdLst>
  <p:sldIdLst>
    <p:sldId xmlns:r="http://schemas.openxmlformats.org/officeDocument/2006/relationships" id="256" r:id="R3a2e28c7ae7b46c1"/>
    <p:sldId xmlns:r="http://schemas.openxmlformats.org/officeDocument/2006/relationships" id="257" r:id="R0f9c06b527424861"/>
    <p:sldId xmlns:r="http://schemas.openxmlformats.org/officeDocument/2006/relationships" id="258" r:id="Re7e0a454336f482b"/>
    <p:sldId xmlns:r="http://schemas.openxmlformats.org/officeDocument/2006/relationships" id="259" r:id="R1186d58e5ff8454f"/>
    <p:sldId xmlns:r="http://schemas.openxmlformats.org/officeDocument/2006/relationships" id="260" r:id="R3a03b23d6d2549ca"/>
    <p:sldId xmlns:r="http://schemas.openxmlformats.org/officeDocument/2006/relationships" id="261" r:id="R32e142cc78e244a9"/>
    <p:sldId xmlns:r="http://schemas.openxmlformats.org/officeDocument/2006/relationships" id="262" r:id="R106eb0cd6b26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b8eb555da4925" /><Relationship Type="http://schemas.openxmlformats.org/officeDocument/2006/relationships/slide" Target="/ppt/slides/slide1.xml" Id="R3a2e28c7ae7b46c1" /><Relationship Type="http://schemas.openxmlformats.org/officeDocument/2006/relationships/slide" Target="/ppt/slides/slide2.xml" Id="R0f9c06b527424861" /><Relationship Type="http://schemas.openxmlformats.org/officeDocument/2006/relationships/slide" Target="/ppt/slides/slide3.xml" Id="Re7e0a454336f482b" /><Relationship Type="http://schemas.openxmlformats.org/officeDocument/2006/relationships/slide" Target="/ppt/slides/slide4.xml" Id="R1186d58e5ff8454f" /><Relationship Type="http://schemas.openxmlformats.org/officeDocument/2006/relationships/slide" Target="/ppt/slides/slide5.xml" Id="R3a03b23d6d2549ca" /><Relationship Type="http://schemas.openxmlformats.org/officeDocument/2006/relationships/slide" Target="/ppt/slides/slide6.xml" Id="R32e142cc78e244a9" /><Relationship Type="http://schemas.openxmlformats.org/officeDocument/2006/relationships/slide" Target="/ppt/slides/slide7.xml" Id="R106eb0cd6b26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dfed28182b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d10fdfc1c45d7" /><Relationship Type="http://schemas.openxmlformats.org/officeDocument/2006/relationships/theme" Target="/ppt/slideMasters/theme/theme1.xml" Id="R97a61fdccded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ed10fdfc1c45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065c7e31f42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6920f0ffa4f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a63b469f7a46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f695a170b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2ee0b1b314d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1f842bf9a43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f76b97bd34e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LANGMYR BYGG OG ANLEGGSSERVICE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LANGMYR BYGG OG ANLEGGSSERVICE AS ble etablert [år] og holder til i Kongsberg.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1 043 241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VARPESTUEN SJUR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3616 Kongsberg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929 397 258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LANGMYR BYGG OG ANLEGGSSERVICE AS</a:t>
            </a:r>
          </a:p>
        </p:txBody>
      </p:sp>
    </p:spTree>
  </p:cSld>
  <p:clrMapOvr>
    <a:masterClrMapping xmlns:a="http://schemas.openxmlformats.org/drawingml/2006/main"/>
  </p:clrMapOvr>
</p:sld>
</file>