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007afe2b3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960e16a274b12"/>
  </p:sldMasterIdLst>
  <p:sldIdLst>
    <p:sldId xmlns:r="http://schemas.openxmlformats.org/officeDocument/2006/relationships" id="256" r:id="R77bdb727f2444d56"/>
    <p:sldId xmlns:r="http://schemas.openxmlformats.org/officeDocument/2006/relationships" id="257" r:id="Rd1e0abcd95ba4e6c"/>
    <p:sldId xmlns:r="http://schemas.openxmlformats.org/officeDocument/2006/relationships" id="258" r:id="R300d6af217ad4402"/>
    <p:sldId xmlns:r="http://schemas.openxmlformats.org/officeDocument/2006/relationships" id="259" r:id="Rb3dc94b386a04e9d"/>
    <p:sldId xmlns:r="http://schemas.openxmlformats.org/officeDocument/2006/relationships" id="260" r:id="Rcbf57ee04679453b"/>
    <p:sldId xmlns:r="http://schemas.openxmlformats.org/officeDocument/2006/relationships" id="261" r:id="R94cb971d6f57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960e16a274b12" /><Relationship Type="http://schemas.openxmlformats.org/officeDocument/2006/relationships/slide" Target="/ppt/slides/slide1.xml" Id="R77bdb727f2444d56" /><Relationship Type="http://schemas.openxmlformats.org/officeDocument/2006/relationships/slide" Target="/ppt/slides/slide2.xml" Id="Rd1e0abcd95ba4e6c" /><Relationship Type="http://schemas.openxmlformats.org/officeDocument/2006/relationships/slide" Target="/ppt/slides/slide3.xml" Id="R300d6af217ad4402" /><Relationship Type="http://schemas.openxmlformats.org/officeDocument/2006/relationships/slide" Target="/ppt/slides/slide4.xml" Id="Rb3dc94b386a04e9d" /><Relationship Type="http://schemas.openxmlformats.org/officeDocument/2006/relationships/slide" Target="/ppt/slides/slide5.xml" Id="Rcbf57ee04679453b" /><Relationship Type="http://schemas.openxmlformats.org/officeDocument/2006/relationships/slide" Target="/ppt/slides/slide6.xml" Id="R94cb971d6f57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da2b494f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ce16d4e84c33" /><Relationship Type="http://schemas.openxmlformats.org/officeDocument/2006/relationships/theme" Target="/ppt/slideMasters/theme/theme1.xml" Id="R33682ac6c0e9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bce16d4e8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3e4b949c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f3fa27b4f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20724137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6fd5a41a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cff6f0eb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38476dd3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SKOGVOLD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SKOGVOLD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Lindebergåsen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