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18e57c9c2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6b01dd3b143bc"/>
  </p:sldMasterIdLst>
  <p:sldIdLst>
    <p:sldId xmlns:r="http://schemas.openxmlformats.org/officeDocument/2006/relationships" id="256" r:id="R0861fbde09fa4a8c"/>
    <p:sldId xmlns:r="http://schemas.openxmlformats.org/officeDocument/2006/relationships" id="257" r:id="R5ed9eb4f25824257"/>
    <p:sldId xmlns:r="http://schemas.openxmlformats.org/officeDocument/2006/relationships" id="258" r:id="Rc500a49023fa4cce"/>
    <p:sldId xmlns:r="http://schemas.openxmlformats.org/officeDocument/2006/relationships" id="259" r:id="R9f7720b9bbbe49bf"/>
    <p:sldId xmlns:r="http://schemas.openxmlformats.org/officeDocument/2006/relationships" id="260" r:id="R3d124517943c46c0"/>
    <p:sldId xmlns:r="http://schemas.openxmlformats.org/officeDocument/2006/relationships" id="261" r:id="R8c6b698ea744411d"/>
    <p:sldId xmlns:r="http://schemas.openxmlformats.org/officeDocument/2006/relationships" id="262" r:id="R9b11dcd5510d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6b01dd3b143bc" /><Relationship Type="http://schemas.openxmlformats.org/officeDocument/2006/relationships/slide" Target="/ppt/slides/slide1.xml" Id="R0861fbde09fa4a8c" /><Relationship Type="http://schemas.openxmlformats.org/officeDocument/2006/relationships/slide" Target="/ppt/slides/slide2.xml" Id="R5ed9eb4f25824257" /><Relationship Type="http://schemas.openxmlformats.org/officeDocument/2006/relationships/slide" Target="/ppt/slides/slide3.xml" Id="Rc500a49023fa4cce" /><Relationship Type="http://schemas.openxmlformats.org/officeDocument/2006/relationships/slide" Target="/ppt/slides/slide4.xml" Id="R9f7720b9bbbe49bf" /><Relationship Type="http://schemas.openxmlformats.org/officeDocument/2006/relationships/slide" Target="/ppt/slides/slide5.xml" Id="R3d124517943c46c0" /><Relationship Type="http://schemas.openxmlformats.org/officeDocument/2006/relationships/slide" Target="/ppt/slides/slide6.xml" Id="R8c6b698ea744411d" /><Relationship Type="http://schemas.openxmlformats.org/officeDocument/2006/relationships/slide" Target="/ppt/slides/slide7.xml" Id="R9b11dcd5510d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3171e979140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1cd64db2d427f" /><Relationship Type="http://schemas.openxmlformats.org/officeDocument/2006/relationships/theme" Target="/ppt/slideMasters/theme/theme1.xml" Id="R99b5e84899fc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61cd64db2d42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cefd57c0c4e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fff32d87547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58b0110bc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4fc1e4b8449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5effd9fa7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270b85a0b4b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e8746b244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ADRIAN BERGMANN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BERGMANN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BERGMANN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BERGMANN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BERGMANN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BERGMANN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−243 006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−224 142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BERGMANN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BERGMANN ADRIAN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BERGMANN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929 399 633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BERGMANN AS</a:t>
            </a:r>
          </a:p>
        </p:txBody>
      </p:sp>
    </p:spTree>
  </p:cSld>
  <p:clrMapOvr>
    <a:masterClrMapping xmlns:a="http://schemas.openxmlformats.org/drawingml/2006/main"/>
  </p:clrMapOvr>
</p:sld>
</file>