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156667ef6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4996964ff4970"/>
  </p:sldMasterIdLst>
  <p:sldIdLst>
    <p:sldId xmlns:r="http://schemas.openxmlformats.org/officeDocument/2006/relationships" id="256" r:id="Rf5c21e8c21044305"/>
    <p:sldId xmlns:r="http://schemas.openxmlformats.org/officeDocument/2006/relationships" id="257" r:id="R2ee6d9e2841a4651"/>
    <p:sldId xmlns:r="http://schemas.openxmlformats.org/officeDocument/2006/relationships" id="258" r:id="R887e9b5629324941"/>
    <p:sldId xmlns:r="http://schemas.openxmlformats.org/officeDocument/2006/relationships" id="259" r:id="Rcfc735b27277438f"/>
    <p:sldId xmlns:r="http://schemas.openxmlformats.org/officeDocument/2006/relationships" id="260" r:id="R3c144a37b3d94973"/>
    <p:sldId xmlns:r="http://schemas.openxmlformats.org/officeDocument/2006/relationships" id="261" r:id="Rea1ae45ab47a4fab"/>
    <p:sldId xmlns:r="http://schemas.openxmlformats.org/officeDocument/2006/relationships" id="262" r:id="Rdd64e925f9ca4d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4996964ff4970" /><Relationship Type="http://schemas.openxmlformats.org/officeDocument/2006/relationships/slide" Target="/ppt/slides/slide1.xml" Id="Rf5c21e8c21044305" /><Relationship Type="http://schemas.openxmlformats.org/officeDocument/2006/relationships/slide" Target="/ppt/slides/slide2.xml" Id="R2ee6d9e2841a4651" /><Relationship Type="http://schemas.openxmlformats.org/officeDocument/2006/relationships/slide" Target="/ppt/slides/slide3.xml" Id="R887e9b5629324941" /><Relationship Type="http://schemas.openxmlformats.org/officeDocument/2006/relationships/slide" Target="/ppt/slides/slide4.xml" Id="Rcfc735b27277438f" /><Relationship Type="http://schemas.openxmlformats.org/officeDocument/2006/relationships/slide" Target="/ppt/slides/slide5.xml" Id="R3c144a37b3d94973" /><Relationship Type="http://schemas.openxmlformats.org/officeDocument/2006/relationships/slide" Target="/ppt/slides/slide6.xml" Id="Rea1ae45ab47a4fab" /><Relationship Type="http://schemas.openxmlformats.org/officeDocument/2006/relationships/slide" Target="/ppt/slides/slide7.xml" Id="Rdd64e925f9ca4d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fbe0268c340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abc92acc64772" /><Relationship Type="http://schemas.openxmlformats.org/officeDocument/2006/relationships/theme" Target="/ppt/slideMasters/theme/theme1.xml" Id="Rcfa79691222b48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babc92acc647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6eff6d2b447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72d8331af44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709e76d9840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a7e090d8a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0f4a2ee3b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3d8f5254a44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1c7c6ed4346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BBF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BBF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519 412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FREDRIK SVERDRUP HOLMSEN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Steinodds veg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3804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929 400 410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BBF AS</a:t>
            </a:r>
          </a:p>
        </p:txBody>
      </p:sp>
    </p:spTree>
  </p:cSld>
  <p:clrMapOvr>
    <a:masterClrMapping xmlns:a="http://schemas.openxmlformats.org/drawingml/2006/main"/>
  </p:clrMapOvr>
</p:sld>
</file>