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c57f96ce2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9d314e3b44084"/>
  </p:sldMasterIdLst>
  <p:sldIdLst>
    <p:sldId xmlns:r="http://schemas.openxmlformats.org/officeDocument/2006/relationships" id="256" r:id="R8a20ff8caed74742"/>
    <p:sldId xmlns:r="http://schemas.openxmlformats.org/officeDocument/2006/relationships" id="257" r:id="R758c55b1436f4621"/>
    <p:sldId xmlns:r="http://schemas.openxmlformats.org/officeDocument/2006/relationships" id="258" r:id="R1f0e93f46fbf4a6b"/>
    <p:sldId xmlns:r="http://schemas.openxmlformats.org/officeDocument/2006/relationships" id="259" r:id="R0cddf391d2ac43db"/>
    <p:sldId xmlns:r="http://schemas.openxmlformats.org/officeDocument/2006/relationships" id="260" r:id="R354bd8a7aec44b56"/>
    <p:sldId xmlns:r="http://schemas.openxmlformats.org/officeDocument/2006/relationships" id="261" r:id="Rb1000d804b7f4b7d"/>
    <p:sldId xmlns:r="http://schemas.openxmlformats.org/officeDocument/2006/relationships" id="262" r:id="R94621bca9be5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9d314e3b44084" /><Relationship Type="http://schemas.openxmlformats.org/officeDocument/2006/relationships/slide" Target="/ppt/slides/slide1.xml" Id="R8a20ff8caed74742" /><Relationship Type="http://schemas.openxmlformats.org/officeDocument/2006/relationships/slide" Target="/ppt/slides/slide2.xml" Id="R758c55b1436f4621" /><Relationship Type="http://schemas.openxmlformats.org/officeDocument/2006/relationships/slide" Target="/ppt/slides/slide3.xml" Id="R1f0e93f46fbf4a6b" /><Relationship Type="http://schemas.openxmlformats.org/officeDocument/2006/relationships/slide" Target="/ppt/slides/slide4.xml" Id="R0cddf391d2ac43db" /><Relationship Type="http://schemas.openxmlformats.org/officeDocument/2006/relationships/slide" Target="/ppt/slides/slide5.xml" Id="R354bd8a7aec44b56" /><Relationship Type="http://schemas.openxmlformats.org/officeDocument/2006/relationships/slide" Target="/ppt/slides/slide6.xml" Id="Rb1000d804b7f4b7d" /><Relationship Type="http://schemas.openxmlformats.org/officeDocument/2006/relationships/slide" Target="/ppt/slides/slide7.xml" Id="R94621bca9be5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a70f85879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2f62df99349c6" /><Relationship Type="http://schemas.openxmlformats.org/officeDocument/2006/relationships/theme" Target="/ppt/slideMasters/theme/theme1.xml" Id="Ra4ae4d6f5f4a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2f62df993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fd7ec575b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43d466cd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0a9da977c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5b0572b9b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957e3f3cc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3bda76c31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2234dd92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JFE HOLDING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7 612 361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FREDERIK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929 401 328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JFE HOLDING AS</a:t>
            </a:r>
          </a:p>
        </p:txBody>
      </p:sp>
    </p:spTree>
  </p:cSld>
  <p:clrMapOvr>
    <a:masterClrMapping xmlns:a="http://schemas.openxmlformats.org/drawingml/2006/main"/>
  </p:clrMapOvr>
</p:sld>
</file>