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a9fb95a40442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bbf27f381f4e60"/>
  </p:sldMasterIdLst>
  <p:sldIdLst>
    <p:sldId xmlns:r="http://schemas.openxmlformats.org/officeDocument/2006/relationships" id="256" r:id="Ra27c4f912b434e4a"/>
    <p:sldId xmlns:r="http://schemas.openxmlformats.org/officeDocument/2006/relationships" id="257" r:id="R62c61f1a72174cd5"/>
    <p:sldId xmlns:r="http://schemas.openxmlformats.org/officeDocument/2006/relationships" id="258" r:id="Rfcc95975dc3c414b"/>
    <p:sldId xmlns:r="http://schemas.openxmlformats.org/officeDocument/2006/relationships" id="259" r:id="R5a73fe616a5a4562"/>
    <p:sldId xmlns:r="http://schemas.openxmlformats.org/officeDocument/2006/relationships" id="260" r:id="R94d99667cb674fbe"/>
    <p:sldId xmlns:r="http://schemas.openxmlformats.org/officeDocument/2006/relationships" id="261" r:id="Rd3a448336af64945"/>
    <p:sldId xmlns:r="http://schemas.openxmlformats.org/officeDocument/2006/relationships" id="262" r:id="R73754592453145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bbf27f381f4e60" /><Relationship Type="http://schemas.openxmlformats.org/officeDocument/2006/relationships/slide" Target="/ppt/slides/slide1.xml" Id="Ra27c4f912b434e4a" /><Relationship Type="http://schemas.openxmlformats.org/officeDocument/2006/relationships/slide" Target="/ppt/slides/slide2.xml" Id="R62c61f1a72174cd5" /><Relationship Type="http://schemas.openxmlformats.org/officeDocument/2006/relationships/slide" Target="/ppt/slides/slide3.xml" Id="Rfcc95975dc3c414b" /><Relationship Type="http://schemas.openxmlformats.org/officeDocument/2006/relationships/slide" Target="/ppt/slides/slide4.xml" Id="R5a73fe616a5a4562" /><Relationship Type="http://schemas.openxmlformats.org/officeDocument/2006/relationships/slide" Target="/ppt/slides/slide5.xml" Id="R94d99667cb674fbe" /><Relationship Type="http://schemas.openxmlformats.org/officeDocument/2006/relationships/slide" Target="/ppt/slides/slide6.xml" Id="Rd3a448336af64945" /><Relationship Type="http://schemas.openxmlformats.org/officeDocument/2006/relationships/slide" Target="/ppt/slides/slide7.xml" Id="R73754592453145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a9189f9e4241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2d94d57d84beb" /><Relationship Type="http://schemas.openxmlformats.org/officeDocument/2006/relationships/theme" Target="/ppt/slideMasters/theme/theme1.xml" Id="R5acb0b6017cb4d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12d94d57d84b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59ebfe5f1f49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17e3ece084e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640f1693a4f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d6546b6274a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ce772f99243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93385d7dd43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83802ef3240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MUSTAD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MUSTAD INVEST AS ble etablert [år] og holder til i Langesund.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−185 785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−624 938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16 405 877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JFE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3970 Langesund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929 401 352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 INVEST AS</a:t>
            </a:r>
          </a:p>
        </p:txBody>
      </p:sp>
    </p:spTree>
  </p:cSld>
  <p:clrMapOvr>
    <a:masterClrMapping xmlns:a="http://schemas.openxmlformats.org/drawingml/2006/main"/>
  </p:clrMapOvr>
</p:sld>
</file>