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03faae30c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2abfdbf4b4bcc"/>
  </p:sldMasterIdLst>
  <p:sldIdLst>
    <p:sldId xmlns:r="http://schemas.openxmlformats.org/officeDocument/2006/relationships" id="256" r:id="R46cabb1a1d184e50"/>
    <p:sldId xmlns:r="http://schemas.openxmlformats.org/officeDocument/2006/relationships" id="257" r:id="Rddd3f14b199a4575"/>
    <p:sldId xmlns:r="http://schemas.openxmlformats.org/officeDocument/2006/relationships" id="258" r:id="R2b0524fc32914820"/>
    <p:sldId xmlns:r="http://schemas.openxmlformats.org/officeDocument/2006/relationships" id="259" r:id="Rcb305b23a53e44c5"/>
    <p:sldId xmlns:r="http://schemas.openxmlformats.org/officeDocument/2006/relationships" id="260" r:id="Re229d0f086494aa9"/>
    <p:sldId xmlns:r="http://schemas.openxmlformats.org/officeDocument/2006/relationships" id="261" r:id="Re8f78d883c50496e"/>
    <p:sldId xmlns:r="http://schemas.openxmlformats.org/officeDocument/2006/relationships" id="262" r:id="R2b41b36848ef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2abfdbf4b4bcc" /><Relationship Type="http://schemas.openxmlformats.org/officeDocument/2006/relationships/slide" Target="/ppt/slides/slide1.xml" Id="R46cabb1a1d184e50" /><Relationship Type="http://schemas.openxmlformats.org/officeDocument/2006/relationships/slide" Target="/ppt/slides/slide2.xml" Id="Rddd3f14b199a4575" /><Relationship Type="http://schemas.openxmlformats.org/officeDocument/2006/relationships/slide" Target="/ppt/slides/slide3.xml" Id="R2b0524fc32914820" /><Relationship Type="http://schemas.openxmlformats.org/officeDocument/2006/relationships/slide" Target="/ppt/slides/slide4.xml" Id="Rcb305b23a53e44c5" /><Relationship Type="http://schemas.openxmlformats.org/officeDocument/2006/relationships/slide" Target="/ppt/slides/slide5.xml" Id="Re229d0f086494aa9" /><Relationship Type="http://schemas.openxmlformats.org/officeDocument/2006/relationships/slide" Target="/ppt/slides/slide6.xml" Id="Re8f78d883c50496e" /><Relationship Type="http://schemas.openxmlformats.org/officeDocument/2006/relationships/slide" Target="/ppt/slides/slide7.xml" Id="R2b41b36848ef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e34df4e80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5c55bd6b450e" /><Relationship Type="http://schemas.openxmlformats.org/officeDocument/2006/relationships/theme" Target="/ppt/slideMasters/theme/theme1.xml" Id="R30703b4a186d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15c55bd6b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ceae1a03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fd4573e9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38af9f90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4779bc69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dc11c573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442274a7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807dfa09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EJTEL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EJTEL AGATA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929 407 970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EJTEL AS</a:t>
            </a:r>
          </a:p>
        </p:txBody>
      </p:sp>
    </p:spTree>
  </p:cSld>
  <p:clrMapOvr>
    <a:masterClrMapping xmlns:a="http://schemas.openxmlformats.org/drawingml/2006/main"/>
  </p:clrMapOvr>
</p:sld>
</file>