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db714a30446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7bf6ee358f495f"/>
  </p:sldMasterIdLst>
  <p:sldIdLst>
    <p:sldId xmlns:r="http://schemas.openxmlformats.org/officeDocument/2006/relationships" id="256" r:id="R381d23e8dd1f4079"/>
    <p:sldId xmlns:r="http://schemas.openxmlformats.org/officeDocument/2006/relationships" id="257" r:id="R0fe8012eb6f94898"/>
    <p:sldId xmlns:r="http://schemas.openxmlformats.org/officeDocument/2006/relationships" id="258" r:id="R7652ce5c5dfa41cf"/>
    <p:sldId xmlns:r="http://schemas.openxmlformats.org/officeDocument/2006/relationships" id="259" r:id="R2f4b1a81da1a48d9"/>
    <p:sldId xmlns:r="http://schemas.openxmlformats.org/officeDocument/2006/relationships" id="260" r:id="Rfbee7aa2bb1c4172"/>
    <p:sldId xmlns:r="http://schemas.openxmlformats.org/officeDocument/2006/relationships" id="261" r:id="Rc44743d99a86457d"/>
    <p:sldId xmlns:r="http://schemas.openxmlformats.org/officeDocument/2006/relationships" id="262" r:id="Re4d23b4768c8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bf6ee358f495f" /><Relationship Type="http://schemas.openxmlformats.org/officeDocument/2006/relationships/slide" Target="/ppt/slides/slide1.xml" Id="R381d23e8dd1f4079" /><Relationship Type="http://schemas.openxmlformats.org/officeDocument/2006/relationships/slide" Target="/ppt/slides/slide2.xml" Id="R0fe8012eb6f94898" /><Relationship Type="http://schemas.openxmlformats.org/officeDocument/2006/relationships/slide" Target="/ppt/slides/slide3.xml" Id="R7652ce5c5dfa41cf" /><Relationship Type="http://schemas.openxmlformats.org/officeDocument/2006/relationships/slide" Target="/ppt/slides/slide4.xml" Id="R2f4b1a81da1a48d9" /><Relationship Type="http://schemas.openxmlformats.org/officeDocument/2006/relationships/slide" Target="/ppt/slides/slide5.xml" Id="Rfbee7aa2bb1c4172" /><Relationship Type="http://schemas.openxmlformats.org/officeDocument/2006/relationships/slide" Target="/ppt/slides/slide6.xml" Id="Rc44743d99a86457d" /><Relationship Type="http://schemas.openxmlformats.org/officeDocument/2006/relationships/slide" Target="/ppt/slides/slide7.xml" Id="Re4d23b4768c8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5ff60246a42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d6f46656c4aed" /><Relationship Type="http://schemas.openxmlformats.org/officeDocument/2006/relationships/theme" Target="/ppt/slideMasters/theme/theme1.xml" Id="Rea6b7d3706be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d6f46656c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3563d8bb4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4077a2b3a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714cb29de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e0b04eb97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3e903697a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9c829da08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a50db6f744f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115 664 821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128 345 515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TARJE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Bassengvegen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