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11237dc377e4f8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686916cfeab4e07"/>
  </p:sldMasterIdLst>
  <p:sldIdLst>
    <p:sldId xmlns:r="http://schemas.openxmlformats.org/officeDocument/2006/relationships" id="256" r:id="Rb8259c859bab4016"/>
    <p:sldId xmlns:r="http://schemas.openxmlformats.org/officeDocument/2006/relationships" id="257" r:id="R6c611ac927e34672"/>
    <p:sldId xmlns:r="http://schemas.openxmlformats.org/officeDocument/2006/relationships" id="258" r:id="R4954f5f4e1cf4cda"/>
    <p:sldId xmlns:r="http://schemas.openxmlformats.org/officeDocument/2006/relationships" id="259" r:id="R4f2bc36c8fd7454c"/>
    <p:sldId xmlns:r="http://schemas.openxmlformats.org/officeDocument/2006/relationships" id="260" r:id="R1ffa1cffd0e343b6"/>
    <p:sldId xmlns:r="http://schemas.openxmlformats.org/officeDocument/2006/relationships" id="261" r:id="R78ff05e4f5134eaa"/>
    <p:sldId xmlns:r="http://schemas.openxmlformats.org/officeDocument/2006/relationships" id="262" r:id="Rc1dce31189224a7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86916cfeab4e07" /><Relationship Type="http://schemas.openxmlformats.org/officeDocument/2006/relationships/slide" Target="/ppt/slides/slide1.xml" Id="Rb8259c859bab4016" /><Relationship Type="http://schemas.openxmlformats.org/officeDocument/2006/relationships/slide" Target="/ppt/slides/slide2.xml" Id="R6c611ac927e34672" /><Relationship Type="http://schemas.openxmlformats.org/officeDocument/2006/relationships/slide" Target="/ppt/slides/slide3.xml" Id="R4954f5f4e1cf4cda" /><Relationship Type="http://schemas.openxmlformats.org/officeDocument/2006/relationships/slide" Target="/ppt/slides/slide4.xml" Id="R4f2bc36c8fd7454c" /><Relationship Type="http://schemas.openxmlformats.org/officeDocument/2006/relationships/slide" Target="/ppt/slides/slide5.xml" Id="R1ffa1cffd0e343b6" /><Relationship Type="http://schemas.openxmlformats.org/officeDocument/2006/relationships/slide" Target="/ppt/slides/slide6.xml" Id="R78ff05e4f5134eaa" /><Relationship Type="http://schemas.openxmlformats.org/officeDocument/2006/relationships/slide" Target="/ppt/slides/slide7.xml" Id="Rc1dce31189224a7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cba07211c142b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77ebe68d7d4f25" /><Relationship Type="http://schemas.openxmlformats.org/officeDocument/2006/relationships/theme" Target="/ppt/slideMasters/theme/theme1.xml" Id="Rdb5a0e5016c548b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877ebe68d7d4f2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a65a53c8ea443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83cc1a628f4d5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ce96fdf9da4de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2fefa9198c44a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60ae32ef114d4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8f812cd09a474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ff517e5e2a46e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MASA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MASA INVEST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1 888 000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886 382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2 422 247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3 154 942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5 619 428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MARTIN QVALBEEN SANDVE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929 411 226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MASA INVEST AS</a:t>
            </a:r>
          </a:p>
        </p:txBody>
      </p:sp>
    </p:spTree>
  </p:cSld>
  <p:clrMapOvr>
    <a:masterClrMapping xmlns:a="http://schemas.openxmlformats.org/drawingml/2006/main"/>
  </p:clrMapOvr>
</p:sld>
</file>