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06acb8299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9622f4c75466f"/>
  </p:sldMasterIdLst>
  <p:sldIdLst>
    <p:sldId xmlns:r="http://schemas.openxmlformats.org/officeDocument/2006/relationships" id="256" r:id="R951ae763459d4495"/>
    <p:sldId xmlns:r="http://schemas.openxmlformats.org/officeDocument/2006/relationships" id="257" r:id="Rb24ab1cbe9184d7c"/>
    <p:sldId xmlns:r="http://schemas.openxmlformats.org/officeDocument/2006/relationships" id="258" r:id="Ra7c1c30693474a71"/>
    <p:sldId xmlns:r="http://schemas.openxmlformats.org/officeDocument/2006/relationships" id="259" r:id="Rad463f75a99a4275"/>
    <p:sldId xmlns:r="http://schemas.openxmlformats.org/officeDocument/2006/relationships" id="260" r:id="R1c67f9518eb1412d"/>
    <p:sldId xmlns:r="http://schemas.openxmlformats.org/officeDocument/2006/relationships" id="261" r:id="Rc2edf2e103624ae6"/>
    <p:sldId xmlns:r="http://schemas.openxmlformats.org/officeDocument/2006/relationships" id="262" r:id="Ra11c5eecfe39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9622f4c75466f" /><Relationship Type="http://schemas.openxmlformats.org/officeDocument/2006/relationships/slide" Target="/ppt/slides/slide1.xml" Id="R951ae763459d4495" /><Relationship Type="http://schemas.openxmlformats.org/officeDocument/2006/relationships/slide" Target="/ppt/slides/slide2.xml" Id="Rb24ab1cbe9184d7c" /><Relationship Type="http://schemas.openxmlformats.org/officeDocument/2006/relationships/slide" Target="/ppt/slides/slide3.xml" Id="Ra7c1c30693474a71" /><Relationship Type="http://schemas.openxmlformats.org/officeDocument/2006/relationships/slide" Target="/ppt/slides/slide4.xml" Id="Rad463f75a99a4275" /><Relationship Type="http://schemas.openxmlformats.org/officeDocument/2006/relationships/slide" Target="/ppt/slides/slide5.xml" Id="R1c67f9518eb1412d" /><Relationship Type="http://schemas.openxmlformats.org/officeDocument/2006/relationships/slide" Target="/ppt/slides/slide6.xml" Id="Rc2edf2e103624ae6" /><Relationship Type="http://schemas.openxmlformats.org/officeDocument/2006/relationships/slide" Target="/ppt/slides/slide7.xml" Id="Ra11c5eecfe39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2525fc214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06584bc8471b" /><Relationship Type="http://schemas.openxmlformats.org/officeDocument/2006/relationships/theme" Target="/ppt/slideMasters/theme/theme1.xml" Id="R09c8c71aac02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206584bc8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b8ff4e56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e92f10b8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ec8a372a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268ade63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99ce3acf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93d01dbe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f840d4ec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HALTI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HALTI RØR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NYBORG KIM-ROAR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31 20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post@haltiror.no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www.haltiror.no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929 412 133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HALTI RØR AS</a:t>
            </a:r>
          </a:p>
        </p:txBody>
      </p:sp>
    </p:spTree>
  </p:cSld>
  <p:clrMapOvr>
    <a:masterClrMapping xmlns:a="http://schemas.openxmlformats.org/drawingml/2006/main"/>
  </p:clrMapOvr>
</p:sld>
</file>