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085623495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cf18b36ce46e6"/>
  </p:sldMasterIdLst>
  <p:sldIdLst>
    <p:sldId xmlns:r="http://schemas.openxmlformats.org/officeDocument/2006/relationships" id="256" r:id="Re821bb3c1cd74bf8"/>
    <p:sldId xmlns:r="http://schemas.openxmlformats.org/officeDocument/2006/relationships" id="257" r:id="R5bd4196aefc94eab"/>
    <p:sldId xmlns:r="http://schemas.openxmlformats.org/officeDocument/2006/relationships" id="258" r:id="R6136ab2c31704310"/>
    <p:sldId xmlns:r="http://schemas.openxmlformats.org/officeDocument/2006/relationships" id="259" r:id="R3dc002ec6fb84766"/>
    <p:sldId xmlns:r="http://schemas.openxmlformats.org/officeDocument/2006/relationships" id="260" r:id="R2f61bcf57be046a3"/>
    <p:sldId xmlns:r="http://schemas.openxmlformats.org/officeDocument/2006/relationships" id="261" r:id="Rdd2efafa1df34c49"/>
    <p:sldId xmlns:r="http://schemas.openxmlformats.org/officeDocument/2006/relationships" id="262" r:id="R42b3ac71f1a1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cf18b36ce46e6" /><Relationship Type="http://schemas.openxmlformats.org/officeDocument/2006/relationships/slide" Target="/ppt/slides/slide1.xml" Id="Re821bb3c1cd74bf8" /><Relationship Type="http://schemas.openxmlformats.org/officeDocument/2006/relationships/slide" Target="/ppt/slides/slide2.xml" Id="R5bd4196aefc94eab" /><Relationship Type="http://schemas.openxmlformats.org/officeDocument/2006/relationships/slide" Target="/ppt/slides/slide3.xml" Id="R6136ab2c31704310" /><Relationship Type="http://schemas.openxmlformats.org/officeDocument/2006/relationships/slide" Target="/ppt/slides/slide4.xml" Id="R3dc002ec6fb84766" /><Relationship Type="http://schemas.openxmlformats.org/officeDocument/2006/relationships/slide" Target="/ppt/slides/slide5.xml" Id="R2f61bcf57be046a3" /><Relationship Type="http://schemas.openxmlformats.org/officeDocument/2006/relationships/slide" Target="/ppt/slides/slide6.xml" Id="Rdd2efafa1df34c49" /><Relationship Type="http://schemas.openxmlformats.org/officeDocument/2006/relationships/slide" Target="/ppt/slides/slide7.xml" Id="R42b3ac71f1a1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4388c78ce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082d13a24745" /><Relationship Type="http://schemas.openxmlformats.org/officeDocument/2006/relationships/theme" Target="/ppt/slideMasters/theme/theme1.xml" Id="Rdd2bea023a74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5082d13a2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2524eae14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47a625f2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059e1d90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3f0c38fa2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e1320824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004cc43f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d03315e2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