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e8447de49b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9d68d6a912465c"/>
  </p:sldMasterIdLst>
  <p:sldIdLst>
    <p:sldId xmlns:r="http://schemas.openxmlformats.org/officeDocument/2006/relationships" id="256" r:id="R418ab704d174458e"/>
    <p:sldId xmlns:r="http://schemas.openxmlformats.org/officeDocument/2006/relationships" id="257" r:id="Rac4ab1a25e6b477b"/>
    <p:sldId xmlns:r="http://schemas.openxmlformats.org/officeDocument/2006/relationships" id="258" r:id="Rd0fb6bbd9ce54865"/>
    <p:sldId xmlns:r="http://schemas.openxmlformats.org/officeDocument/2006/relationships" id="259" r:id="R34b516fc090e4e5c"/>
    <p:sldId xmlns:r="http://schemas.openxmlformats.org/officeDocument/2006/relationships" id="260" r:id="R987855c83a23476b"/>
    <p:sldId xmlns:r="http://schemas.openxmlformats.org/officeDocument/2006/relationships" id="261" r:id="R0aac0eb4d1c84d3e"/>
    <p:sldId xmlns:r="http://schemas.openxmlformats.org/officeDocument/2006/relationships" id="262" r:id="Rbd18015f6da14a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d68d6a912465c" /><Relationship Type="http://schemas.openxmlformats.org/officeDocument/2006/relationships/slide" Target="/ppt/slides/slide1.xml" Id="R418ab704d174458e" /><Relationship Type="http://schemas.openxmlformats.org/officeDocument/2006/relationships/slide" Target="/ppt/slides/slide2.xml" Id="Rac4ab1a25e6b477b" /><Relationship Type="http://schemas.openxmlformats.org/officeDocument/2006/relationships/slide" Target="/ppt/slides/slide3.xml" Id="Rd0fb6bbd9ce54865" /><Relationship Type="http://schemas.openxmlformats.org/officeDocument/2006/relationships/slide" Target="/ppt/slides/slide4.xml" Id="R34b516fc090e4e5c" /><Relationship Type="http://schemas.openxmlformats.org/officeDocument/2006/relationships/slide" Target="/ppt/slides/slide5.xml" Id="R987855c83a23476b" /><Relationship Type="http://schemas.openxmlformats.org/officeDocument/2006/relationships/slide" Target="/ppt/slides/slide6.xml" Id="R0aac0eb4d1c84d3e" /><Relationship Type="http://schemas.openxmlformats.org/officeDocument/2006/relationships/slide" Target="/ppt/slides/slide7.xml" Id="Rbd18015f6da14a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3a81641ab43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c038550f54f77" /><Relationship Type="http://schemas.openxmlformats.org/officeDocument/2006/relationships/theme" Target="/ppt/slideMasters/theme/theme1.xml" Id="Rc8b5ee17f48847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c038550f5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96e1e6dc04a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30d9546b3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35f7f42a1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d086c72a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32f0ec7dc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f1b34fbf64c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b2a1d0da5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PUKK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PUKK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4 258 085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452 295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4 950 990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Lernesstranda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929 417 399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PUKK AS</a:t>
            </a:r>
          </a:p>
        </p:txBody>
      </p:sp>
    </p:spTree>
  </p:cSld>
  <p:clrMapOvr>
    <a:masterClrMapping xmlns:a="http://schemas.openxmlformats.org/drawingml/2006/main"/>
  </p:clrMapOvr>
</p:sld>
</file>