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65cd7683d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971890fa5463f"/>
  </p:sldMasterIdLst>
  <p:sldIdLst>
    <p:sldId xmlns:r="http://schemas.openxmlformats.org/officeDocument/2006/relationships" id="256" r:id="R3dedddef635f4107"/>
    <p:sldId xmlns:r="http://schemas.openxmlformats.org/officeDocument/2006/relationships" id="257" r:id="Re44a406620c34435"/>
    <p:sldId xmlns:r="http://schemas.openxmlformats.org/officeDocument/2006/relationships" id="258" r:id="R897c1b8221d84ca5"/>
    <p:sldId xmlns:r="http://schemas.openxmlformats.org/officeDocument/2006/relationships" id="259" r:id="Rc089181414f2417a"/>
    <p:sldId xmlns:r="http://schemas.openxmlformats.org/officeDocument/2006/relationships" id="260" r:id="R716fd82c95124a66"/>
    <p:sldId xmlns:r="http://schemas.openxmlformats.org/officeDocument/2006/relationships" id="261" r:id="R1fa13bfcc614437a"/>
    <p:sldId xmlns:r="http://schemas.openxmlformats.org/officeDocument/2006/relationships" id="262" r:id="R2782b5537081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971890fa5463f" /><Relationship Type="http://schemas.openxmlformats.org/officeDocument/2006/relationships/slide" Target="/ppt/slides/slide1.xml" Id="R3dedddef635f4107" /><Relationship Type="http://schemas.openxmlformats.org/officeDocument/2006/relationships/slide" Target="/ppt/slides/slide2.xml" Id="Re44a406620c34435" /><Relationship Type="http://schemas.openxmlformats.org/officeDocument/2006/relationships/slide" Target="/ppt/slides/slide3.xml" Id="R897c1b8221d84ca5" /><Relationship Type="http://schemas.openxmlformats.org/officeDocument/2006/relationships/slide" Target="/ppt/slides/slide4.xml" Id="Rc089181414f2417a" /><Relationship Type="http://schemas.openxmlformats.org/officeDocument/2006/relationships/slide" Target="/ppt/slides/slide5.xml" Id="R716fd82c95124a66" /><Relationship Type="http://schemas.openxmlformats.org/officeDocument/2006/relationships/slide" Target="/ppt/slides/slide6.xml" Id="R1fa13bfcc614437a" /><Relationship Type="http://schemas.openxmlformats.org/officeDocument/2006/relationships/slide" Target="/ppt/slides/slide7.xml" Id="R2782b5537081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d3c5d6e40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215d332be4cb2" /><Relationship Type="http://schemas.openxmlformats.org/officeDocument/2006/relationships/theme" Target="/ppt/slideMasters/theme/theme1.xml" Id="R02ecf681cbb4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215d332be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9938c7418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efb2791c6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2f943f36f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cac4a0fb7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ddf93ccf0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706da070c42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0e9db769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SOLLI CONSTRUCTION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CONSTRUCTION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11 451 807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11 585 926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929 418 069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CONSTRUCTION AS</a:t>
            </a:r>
          </a:p>
        </p:txBody>
      </p:sp>
    </p:spTree>
  </p:cSld>
  <p:clrMapOvr>
    <a:masterClrMapping xmlns:a="http://schemas.openxmlformats.org/drawingml/2006/main"/>
  </p:clrMapOvr>
</p:sld>
</file>