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204e1e2d0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78e51eec34631"/>
  </p:sldMasterIdLst>
  <p:sldIdLst>
    <p:sldId xmlns:r="http://schemas.openxmlformats.org/officeDocument/2006/relationships" id="256" r:id="R71bded7ab7704eea"/>
    <p:sldId xmlns:r="http://schemas.openxmlformats.org/officeDocument/2006/relationships" id="257" r:id="Ra7d81c33df1e482a"/>
    <p:sldId xmlns:r="http://schemas.openxmlformats.org/officeDocument/2006/relationships" id="258" r:id="R507a1b0ad5d042bf"/>
    <p:sldId xmlns:r="http://schemas.openxmlformats.org/officeDocument/2006/relationships" id="259" r:id="Rbbb96afdbb2c42f5"/>
    <p:sldId xmlns:r="http://schemas.openxmlformats.org/officeDocument/2006/relationships" id="260" r:id="R30a09e3fd6164ea5"/>
    <p:sldId xmlns:r="http://schemas.openxmlformats.org/officeDocument/2006/relationships" id="261" r:id="Ra0dce76e16c64ca7"/>
    <p:sldId xmlns:r="http://schemas.openxmlformats.org/officeDocument/2006/relationships" id="262" r:id="R522f6aee533d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78e51eec34631" /><Relationship Type="http://schemas.openxmlformats.org/officeDocument/2006/relationships/slide" Target="/ppt/slides/slide1.xml" Id="R71bded7ab7704eea" /><Relationship Type="http://schemas.openxmlformats.org/officeDocument/2006/relationships/slide" Target="/ppt/slides/slide2.xml" Id="Ra7d81c33df1e482a" /><Relationship Type="http://schemas.openxmlformats.org/officeDocument/2006/relationships/slide" Target="/ppt/slides/slide3.xml" Id="R507a1b0ad5d042bf" /><Relationship Type="http://schemas.openxmlformats.org/officeDocument/2006/relationships/slide" Target="/ppt/slides/slide4.xml" Id="Rbbb96afdbb2c42f5" /><Relationship Type="http://schemas.openxmlformats.org/officeDocument/2006/relationships/slide" Target="/ppt/slides/slide5.xml" Id="R30a09e3fd6164ea5" /><Relationship Type="http://schemas.openxmlformats.org/officeDocument/2006/relationships/slide" Target="/ppt/slides/slide6.xml" Id="Ra0dce76e16c64ca7" /><Relationship Type="http://schemas.openxmlformats.org/officeDocument/2006/relationships/slide" Target="/ppt/slides/slide7.xml" Id="R522f6aee533d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5c4cca4a5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403930994c8f" /><Relationship Type="http://schemas.openxmlformats.org/officeDocument/2006/relationships/theme" Target="/ppt/slideMasters/theme/theme1.xml" Id="R4e8d592c39b0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e40393099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e3f12cc82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56d326a8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6919a77e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3378c3f4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ceb9a149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8ea465ed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4496cdce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STRAYE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STRAYE TAK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81 413 497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4 533 525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9 549 659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27 094 312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STRAYE GRUPPEN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ISASOL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STRAYE STÅLBYGG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STRAYE TREBYGG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929 418 514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STRAYE TAK AS</a:t>
            </a:r>
          </a:p>
        </p:txBody>
      </p:sp>
    </p:spTree>
  </p:cSld>
  <p:clrMapOvr>
    <a:masterClrMapping xmlns:a="http://schemas.openxmlformats.org/drawingml/2006/main"/>
  </p:clrMapOvr>
</p:sld>
</file>