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62724a1c8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22cace5324939"/>
  </p:sldMasterIdLst>
  <p:sldIdLst>
    <p:sldId xmlns:r="http://schemas.openxmlformats.org/officeDocument/2006/relationships" id="256" r:id="Rd6fed3fc92f14cc3"/>
    <p:sldId xmlns:r="http://schemas.openxmlformats.org/officeDocument/2006/relationships" id="257" r:id="Rf962ac22b6c84dfb"/>
    <p:sldId xmlns:r="http://schemas.openxmlformats.org/officeDocument/2006/relationships" id="258" r:id="R990010a377534514"/>
    <p:sldId xmlns:r="http://schemas.openxmlformats.org/officeDocument/2006/relationships" id="259" r:id="Rc1ae3fbc2d5642c2"/>
    <p:sldId xmlns:r="http://schemas.openxmlformats.org/officeDocument/2006/relationships" id="260" r:id="Rfebee0eec7b94f27"/>
    <p:sldId xmlns:r="http://schemas.openxmlformats.org/officeDocument/2006/relationships" id="261" r:id="R753f0742d79f4062"/>
    <p:sldId xmlns:r="http://schemas.openxmlformats.org/officeDocument/2006/relationships" id="262" r:id="R87e76bdb49a9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22cace5324939" /><Relationship Type="http://schemas.openxmlformats.org/officeDocument/2006/relationships/slide" Target="/ppt/slides/slide1.xml" Id="Rd6fed3fc92f14cc3" /><Relationship Type="http://schemas.openxmlformats.org/officeDocument/2006/relationships/slide" Target="/ppt/slides/slide2.xml" Id="Rf962ac22b6c84dfb" /><Relationship Type="http://schemas.openxmlformats.org/officeDocument/2006/relationships/slide" Target="/ppt/slides/slide3.xml" Id="R990010a377534514" /><Relationship Type="http://schemas.openxmlformats.org/officeDocument/2006/relationships/slide" Target="/ppt/slides/slide4.xml" Id="Rc1ae3fbc2d5642c2" /><Relationship Type="http://schemas.openxmlformats.org/officeDocument/2006/relationships/slide" Target="/ppt/slides/slide5.xml" Id="Rfebee0eec7b94f27" /><Relationship Type="http://schemas.openxmlformats.org/officeDocument/2006/relationships/slide" Target="/ppt/slides/slide6.xml" Id="R753f0742d79f4062" /><Relationship Type="http://schemas.openxmlformats.org/officeDocument/2006/relationships/slide" Target="/ppt/slides/slide7.xml" Id="R87e76bdb49a9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52624d991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2073c50844b2" /><Relationship Type="http://schemas.openxmlformats.org/officeDocument/2006/relationships/theme" Target="/ppt/slideMasters/theme/theme1.xml" Id="R6ed151bfe41a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c2073c508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4460b6516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62137c96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ca8c8e73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2cb6e483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ccf0aa30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6cc333a642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44c353b8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TEQT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TEQT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5 654 056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196 445 995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514 376 816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TEQT GROUP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www.teqt.no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929 418 727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TEQT NORGE AS</a:t>
            </a:r>
          </a:p>
        </p:txBody>
      </p:sp>
    </p:spTree>
  </p:cSld>
  <p:clrMapOvr>
    <a:masterClrMapping xmlns:a="http://schemas.openxmlformats.org/drawingml/2006/main"/>
  </p:clrMapOvr>
</p:sld>
</file>