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3af5d7918149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122316e7424308"/>
  </p:sldMasterIdLst>
  <p:sldIdLst>
    <p:sldId xmlns:r="http://schemas.openxmlformats.org/officeDocument/2006/relationships" id="256" r:id="Rf4f55e6e79054131"/>
    <p:sldId xmlns:r="http://schemas.openxmlformats.org/officeDocument/2006/relationships" id="257" r:id="Re59a2491b0d342ba"/>
    <p:sldId xmlns:r="http://schemas.openxmlformats.org/officeDocument/2006/relationships" id="258" r:id="R3c6045061a1d483d"/>
    <p:sldId xmlns:r="http://schemas.openxmlformats.org/officeDocument/2006/relationships" id="259" r:id="Rbbf6229913eb4643"/>
    <p:sldId xmlns:r="http://schemas.openxmlformats.org/officeDocument/2006/relationships" id="260" r:id="Rf61170d3893e46db"/>
    <p:sldId xmlns:r="http://schemas.openxmlformats.org/officeDocument/2006/relationships" id="261" r:id="Rdc796b597e084663"/>
    <p:sldId xmlns:r="http://schemas.openxmlformats.org/officeDocument/2006/relationships" id="262" r:id="Re577071fccc34f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122316e7424308" /><Relationship Type="http://schemas.openxmlformats.org/officeDocument/2006/relationships/slide" Target="/ppt/slides/slide1.xml" Id="Rf4f55e6e79054131" /><Relationship Type="http://schemas.openxmlformats.org/officeDocument/2006/relationships/slide" Target="/ppt/slides/slide2.xml" Id="Re59a2491b0d342ba" /><Relationship Type="http://schemas.openxmlformats.org/officeDocument/2006/relationships/slide" Target="/ppt/slides/slide3.xml" Id="R3c6045061a1d483d" /><Relationship Type="http://schemas.openxmlformats.org/officeDocument/2006/relationships/slide" Target="/ppt/slides/slide4.xml" Id="Rbbf6229913eb4643" /><Relationship Type="http://schemas.openxmlformats.org/officeDocument/2006/relationships/slide" Target="/ppt/slides/slide5.xml" Id="Rf61170d3893e46db" /><Relationship Type="http://schemas.openxmlformats.org/officeDocument/2006/relationships/slide" Target="/ppt/slides/slide6.xml" Id="Rdc796b597e084663" /><Relationship Type="http://schemas.openxmlformats.org/officeDocument/2006/relationships/slide" Target="/ppt/slides/slide7.xml" Id="Re577071fccc34f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73b097e0ed44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38489a8ab46d9" /><Relationship Type="http://schemas.openxmlformats.org/officeDocument/2006/relationships/theme" Target="/ppt/slideMasters/theme/theme1.xml" Id="R51a0107f2d8344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438489a8ab46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1e535c1a646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ca0da39b64a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556915f794b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47638c40a42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ab374a9044f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344a81d3146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61597604d4b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MAKS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MAKS REGNSKAP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5 237 871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760 252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669 748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3 458 914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5 365 887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NADJA ARNTSEN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Stakkevollvegen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9010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929 419 499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MAKS REGNSKAP AS</a:t>
            </a:r>
          </a:p>
        </p:txBody>
      </p:sp>
    </p:spTree>
  </p:cSld>
  <p:clrMapOvr>
    <a:masterClrMapping xmlns:a="http://schemas.openxmlformats.org/drawingml/2006/main"/>
  </p:clrMapOvr>
</p:sld>
</file>