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d2e7e0d5724b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7366f24e804395"/>
  </p:sldMasterIdLst>
  <p:sldIdLst>
    <p:sldId xmlns:r="http://schemas.openxmlformats.org/officeDocument/2006/relationships" id="256" r:id="R52ae06e4b759465e"/>
    <p:sldId xmlns:r="http://schemas.openxmlformats.org/officeDocument/2006/relationships" id="257" r:id="R5af7d1bfd7a441cd"/>
    <p:sldId xmlns:r="http://schemas.openxmlformats.org/officeDocument/2006/relationships" id="258" r:id="R14e2315d7469447e"/>
    <p:sldId xmlns:r="http://schemas.openxmlformats.org/officeDocument/2006/relationships" id="259" r:id="Ra83a9938c9964b7e"/>
    <p:sldId xmlns:r="http://schemas.openxmlformats.org/officeDocument/2006/relationships" id="260" r:id="R74b6501c59134120"/>
    <p:sldId xmlns:r="http://schemas.openxmlformats.org/officeDocument/2006/relationships" id="261" r:id="R3bc1fd734c474e0f"/>
    <p:sldId xmlns:r="http://schemas.openxmlformats.org/officeDocument/2006/relationships" id="262" r:id="Raed92f3e791c4b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7366f24e804395" /><Relationship Type="http://schemas.openxmlformats.org/officeDocument/2006/relationships/slide" Target="/ppt/slides/slide1.xml" Id="R52ae06e4b759465e" /><Relationship Type="http://schemas.openxmlformats.org/officeDocument/2006/relationships/slide" Target="/ppt/slides/slide2.xml" Id="R5af7d1bfd7a441cd" /><Relationship Type="http://schemas.openxmlformats.org/officeDocument/2006/relationships/slide" Target="/ppt/slides/slide3.xml" Id="R14e2315d7469447e" /><Relationship Type="http://schemas.openxmlformats.org/officeDocument/2006/relationships/slide" Target="/ppt/slides/slide4.xml" Id="Ra83a9938c9964b7e" /><Relationship Type="http://schemas.openxmlformats.org/officeDocument/2006/relationships/slide" Target="/ppt/slides/slide5.xml" Id="R74b6501c59134120" /><Relationship Type="http://schemas.openxmlformats.org/officeDocument/2006/relationships/slide" Target="/ppt/slides/slide6.xml" Id="R3bc1fd734c474e0f" /><Relationship Type="http://schemas.openxmlformats.org/officeDocument/2006/relationships/slide" Target="/ppt/slides/slide7.xml" Id="Raed92f3e791c4b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9eaca3578743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c42db2b404753" /><Relationship Type="http://schemas.openxmlformats.org/officeDocument/2006/relationships/theme" Target="/ppt/slideMasters/theme/theme1.xml" Id="R418e83afda704c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6c42db2b4047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acc0340c54f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83ef8b90547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f5557d1cb45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1b2b5cbd440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10e01585145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aaac3896e4a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0de7b1c064f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BREDSAND BIL &amp; TILHENGERSENTER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BREDSAND BIL &amp; TILHENGERSENTER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BREDSAND BIL &amp; TILHENGERSENTER AS ble etablert [år] og holder til i Dilling.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BREDSAND BIL &amp; TILHENGERSENTER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BREDSAND BIL &amp; TILHENGERSENTER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BREDSAND BIL &amp; TILHENGERSENTER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27 412 787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2 909 730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2 157 229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5 937 215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17 468 635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BREDSAND BIL &amp; TILHENGERSENTER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HALE-BEEN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BREDSAND BIL &amp; TILHENGERSENTER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Tørkoppveien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1570 Dilling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929 424 883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BREDSAND BIL &amp; TILHENGERSENTER AS</a:t>
            </a:r>
          </a:p>
        </p:txBody>
      </p:sp>
    </p:spTree>
  </p:cSld>
  <p:clrMapOvr>
    <a:masterClrMapping xmlns:a="http://schemas.openxmlformats.org/drawingml/2006/main"/>
  </p:clrMapOvr>
</p:sld>
</file>