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138ede446445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7960957d0c4b2d"/>
  </p:sldMasterIdLst>
  <p:sldIdLst>
    <p:sldId xmlns:r="http://schemas.openxmlformats.org/officeDocument/2006/relationships" id="256" r:id="R487255f266ab4ae4"/>
    <p:sldId xmlns:r="http://schemas.openxmlformats.org/officeDocument/2006/relationships" id="257" r:id="Rd88c2d7cbdbc4e49"/>
    <p:sldId xmlns:r="http://schemas.openxmlformats.org/officeDocument/2006/relationships" id="258" r:id="Rb4640557c0aa4c9c"/>
    <p:sldId xmlns:r="http://schemas.openxmlformats.org/officeDocument/2006/relationships" id="259" r:id="R88066e2da6064adc"/>
    <p:sldId xmlns:r="http://schemas.openxmlformats.org/officeDocument/2006/relationships" id="260" r:id="R269b09ed830c4522"/>
    <p:sldId xmlns:r="http://schemas.openxmlformats.org/officeDocument/2006/relationships" id="261" r:id="Re4fde6bb6a9548ef"/>
    <p:sldId xmlns:r="http://schemas.openxmlformats.org/officeDocument/2006/relationships" id="262" r:id="R0e0cc9951fbb47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960957d0c4b2d" /><Relationship Type="http://schemas.openxmlformats.org/officeDocument/2006/relationships/slide" Target="/ppt/slides/slide1.xml" Id="R487255f266ab4ae4" /><Relationship Type="http://schemas.openxmlformats.org/officeDocument/2006/relationships/slide" Target="/ppt/slides/slide2.xml" Id="Rd88c2d7cbdbc4e49" /><Relationship Type="http://schemas.openxmlformats.org/officeDocument/2006/relationships/slide" Target="/ppt/slides/slide3.xml" Id="Rb4640557c0aa4c9c" /><Relationship Type="http://schemas.openxmlformats.org/officeDocument/2006/relationships/slide" Target="/ppt/slides/slide4.xml" Id="R88066e2da6064adc" /><Relationship Type="http://schemas.openxmlformats.org/officeDocument/2006/relationships/slide" Target="/ppt/slides/slide5.xml" Id="R269b09ed830c4522" /><Relationship Type="http://schemas.openxmlformats.org/officeDocument/2006/relationships/slide" Target="/ppt/slides/slide6.xml" Id="Re4fde6bb6a9548ef" /><Relationship Type="http://schemas.openxmlformats.org/officeDocument/2006/relationships/slide" Target="/ppt/slides/slide7.xml" Id="R0e0cc9951fbb47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c843a529b49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7b719318c4a79" /><Relationship Type="http://schemas.openxmlformats.org/officeDocument/2006/relationships/theme" Target="/ppt/slideMasters/theme/theme1.xml" Id="R4023f128f7e845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57b719318c4a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31231ebe04d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22f7832414b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d825e0c1440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11d787d3444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0847b4cff42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ec3f0e79e47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54760e6e94c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BYGGMESTERNE ABRAHAMSEN OG SCHERMANN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BYGGMESTERNE ABRAHAMSEN OG SCHERMANN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BYGGMESTERNE ABRAHAMSEN OG SCHERMANN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BYGGMESTERNE ABRAHAMSEN OG SCHERMANN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BYGGMESTERNE ABRAHAMSEN OG SCHERMANN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BYGGMESTERNE ABRAHAMSEN OG SCHERMANN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4 062 731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755 733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BYGGMESTERNE ABRAHAMSEN OG SCHERMANN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ABRAHAMSEN JO ESPEN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SCHERMANN KRISTOFFER P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BYGGMESTERNE ABRAHAMSEN OG SCHERMANN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Griffenfeldts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3263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929 434 218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BYGGMESTERNE ABRAHAMSEN OG SCHERMANN AS</a:t>
            </a:r>
          </a:p>
        </p:txBody>
      </p:sp>
    </p:spTree>
  </p:cSld>
  <p:clrMapOvr>
    <a:masterClrMapping xmlns:a="http://schemas.openxmlformats.org/drawingml/2006/main"/>
  </p:clrMapOvr>
</p:sld>
</file>