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42e962edd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e357202e4493b"/>
  </p:sldMasterIdLst>
  <p:sldIdLst>
    <p:sldId xmlns:r="http://schemas.openxmlformats.org/officeDocument/2006/relationships" id="256" r:id="R2e33fc32161848cd"/>
    <p:sldId xmlns:r="http://schemas.openxmlformats.org/officeDocument/2006/relationships" id="257" r:id="R5403dbf41c124059"/>
    <p:sldId xmlns:r="http://schemas.openxmlformats.org/officeDocument/2006/relationships" id="258" r:id="Rb4c32351d2af49c3"/>
    <p:sldId xmlns:r="http://schemas.openxmlformats.org/officeDocument/2006/relationships" id="259" r:id="Rbaf325c80bf1456c"/>
    <p:sldId xmlns:r="http://schemas.openxmlformats.org/officeDocument/2006/relationships" id="260" r:id="R80b75c7584194e3d"/>
    <p:sldId xmlns:r="http://schemas.openxmlformats.org/officeDocument/2006/relationships" id="261" r:id="Re82401f643944880"/>
    <p:sldId xmlns:r="http://schemas.openxmlformats.org/officeDocument/2006/relationships" id="262" r:id="Rafd443cbbd58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e357202e4493b" /><Relationship Type="http://schemas.openxmlformats.org/officeDocument/2006/relationships/slide" Target="/ppt/slides/slide1.xml" Id="R2e33fc32161848cd" /><Relationship Type="http://schemas.openxmlformats.org/officeDocument/2006/relationships/slide" Target="/ppt/slides/slide2.xml" Id="R5403dbf41c124059" /><Relationship Type="http://schemas.openxmlformats.org/officeDocument/2006/relationships/slide" Target="/ppt/slides/slide3.xml" Id="Rb4c32351d2af49c3" /><Relationship Type="http://schemas.openxmlformats.org/officeDocument/2006/relationships/slide" Target="/ppt/slides/slide4.xml" Id="Rbaf325c80bf1456c" /><Relationship Type="http://schemas.openxmlformats.org/officeDocument/2006/relationships/slide" Target="/ppt/slides/slide5.xml" Id="R80b75c7584194e3d" /><Relationship Type="http://schemas.openxmlformats.org/officeDocument/2006/relationships/slide" Target="/ppt/slides/slide6.xml" Id="Re82401f643944880" /><Relationship Type="http://schemas.openxmlformats.org/officeDocument/2006/relationships/slide" Target="/ppt/slides/slide7.xml" Id="Rafd443cbbd58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ed36ee24d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06ad5f1c422d" /><Relationship Type="http://schemas.openxmlformats.org/officeDocument/2006/relationships/theme" Target="/ppt/slideMasters/theme/theme1.xml" Id="Re28f84fe733b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e06ad5f1c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48a4c168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90beb72a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651c608f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6c9eca66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1b52ca46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f95e1386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30eb3658a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AAMODT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AAMODT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12 345 181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929 437 233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AAMODT INVEST AS</a:t>
            </a:r>
          </a:p>
        </p:txBody>
      </p:sp>
    </p:spTree>
  </p:cSld>
  <p:clrMapOvr>
    <a:masterClrMapping xmlns:a="http://schemas.openxmlformats.org/drawingml/2006/main"/>
  </p:clrMapOvr>
</p:sld>
</file>