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6546c9fbe984cd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60d70145c024e67"/>
  </p:sldMasterIdLst>
  <p:sldIdLst>
    <p:sldId xmlns:r="http://schemas.openxmlformats.org/officeDocument/2006/relationships" id="256" r:id="Rad62043ce9df4bcd"/>
    <p:sldId xmlns:r="http://schemas.openxmlformats.org/officeDocument/2006/relationships" id="257" r:id="Rcd33069e9e324d5a"/>
    <p:sldId xmlns:r="http://schemas.openxmlformats.org/officeDocument/2006/relationships" id="258" r:id="R1d50ab6ef109467c"/>
    <p:sldId xmlns:r="http://schemas.openxmlformats.org/officeDocument/2006/relationships" id="259" r:id="R7eb68bb528094abd"/>
    <p:sldId xmlns:r="http://schemas.openxmlformats.org/officeDocument/2006/relationships" id="260" r:id="Rc56fd9e7059b46d4"/>
    <p:sldId xmlns:r="http://schemas.openxmlformats.org/officeDocument/2006/relationships" id="261" r:id="R2bb4f36aed454f3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0d70145c024e67" /><Relationship Type="http://schemas.openxmlformats.org/officeDocument/2006/relationships/slide" Target="/ppt/slides/slide1.xml" Id="Rad62043ce9df4bcd" /><Relationship Type="http://schemas.openxmlformats.org/officeDocument/2006/relationships/slide" Target="/ppt/slides/slide2.xml" Id="Rcd33069e9e324d5a" /><Relationship Type="http://schemas.openxmlformats.org/officeDocument/2006/relationships/slide" Target="/ppt/slides/slide3.xml" Id="R1d50ab6ef109467c" /><Relationship Type="http://schemas.openxmlformats.org/officeDocument/2006/relationships/slide" Target="/ppt/slides/slide4.xml" Id="R7eb68bb528094abd" /><Relationship Type="http://schemas.openxmlformats.org/officeDocument/2006/relationships/slide" Target="/ppt/slides/slide5.xml" Id="Rc56fd9e7059b46d4" /><Relationship Type="http://schemas.openxmlformats.org/officeDocument/2006/relationships/slide" Target="/ppt/slides/slide6.xml" Id="R2bb4f36aed454f3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461b43537c464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13c06bbccd4e39" /><Relationship Type="http://schemas.openxmlformats.org/officeDocument/2006/relationships/theme" Target="/ppt/slideMasters/theme/theme1.xml" Id="R7ee58166ae4e479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313c06bbccd4e3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4888053880458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030b5c156b471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4159dead4349a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6cbf94128944b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8b13de293b4ad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a2ae3583cc435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NYE FJELLBERG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NYE FJELLBERG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NYE FJELLBERG EIENDOM AS ble etablert [år] og holder til i Ål.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NYE FJELLBERG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NYE FJELLBERG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NYE FJELLBERG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FJELLBERG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NYE FJELLBERG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Ylivegen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3570 Ål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929 448 146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NYE FJELLBERG EIENDOM AS</a:t>
            </a:r>
          </a:p>
        </p:txBody>
      </p:sp>
    </p:spTree>
  </p:cSld>
  <p:clrMapOvr>
    <a:masterClrMapping xmlns:a="http://schemas.openxmlformats.org/drawingml/2006/main"/>
  </p:clrMapOvr>
</p:sld>
</file>