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c6345c970344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5012b8267749c3"/>
  </p:sldMasterIdLst>
  <p:sldIdLst>
    <p:sldId xmlns:r="http://schemas.openxmlformats.org/officeDocument/2006/relationships" id="256" r:id="R703e4496748546bd"/>
    <p:sldId xmlns:r="http://schemas.openxmlformats.org/officeDocument/2006/relationships" id="257" r:id="R407d3ec6d2c440c4"/>
    <p:sldId xmlns:r="http://schemas.openxmlformats.org/officeDocument/2006/relationships" id="258" r:id="Rd85c867ad7e24bb5"/>
    <p:sldId xmlns:r="http://schemas.openxmlformats.org/officeDocument/2006/relationships" id="259" r:id="Rbbd77bb1f5d0407a"/>
    <p:sldId xmlns:r="http://schemas.openxmlformats.org/officeDocument/2006/relationships" id="260" r:id="R8c29d2292f1845ef"/>
    <p:sldId xmlns:r="http://schemas.openxmlformats.org/officeDocument/2006/relationships" id="261" r:id="Ra386b26013b84e73"/>
    <p:sldId xmlns:r="http://schemas.openxmlformats.org/officeDocument/2006/relationships" id="262" r:id="R291fe07ec62f42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012b8267749c3" /><Relationship Type="http://schemas.openxmlformats.org/officeDocument/2006/relationships/slide" Target="/ppt/slides/slide1.xml" Id="R703e4496748546bd" /><Relationship Type="http://schemas.openxmlformats.org/officeDocument/2006/relationships/slide" Target="/ppt/slides/slide2.xml" Id="R407d3ec6d2c440c4" /><Relationship Type="http://schemas.openxmlformats.org/officeDocument/2006/relationships/slide" Target="/ppt/slides/slide3.xml" Id="Rd85c867ad7e24bb5" /><Relationship Type="http://schemas.openxmlformats.org/officeDocument/2006/relationships/slide" Target="/ppt/slides/slide4.xml" Id="Rbbd77bb1f5d0407a" /><Relationship Type="http://schemas.openxmlformats.org/officeDocument/2006/relationships/slide" Target="/ppt/slides/slide5.xml" Id="R8c29d2292f1845ef" /><Relationship Type="http://schemas.openxmlformats.org/officeDocument/2006/relationships/slide" Target="/ppt/slides/slide6.xml" Id="Ra386b26013b84e73" /><Relationship Type="http://schemas.openxmlformats.org/officeDocument/2006/relationships/slide" Target="/ppt/slides/slide7.xml" Id="R291fe07ec62f42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6ac99b1674c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3e0ee31834f32" /><Relationship Type="http://schemas.openxmlformats.org/officeDocument/2006/relationships/theme" Target="/ppt/slideMasters/theme/theme1.xml" Id="R918ff3f23e1e4a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a3e0ee31834f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f4a6832fa4c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c8becd48045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58fdcdd5640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30fd5dc0744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21c3835ec4f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3afbf8c764f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e30b9e12342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GAGA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671 632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HAUGLAND GEIR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Sølvbergveien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4520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929 448 790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GAGA AS</a:t>
            </a:r>
          </a:p>
        </p:txBody>
      </p:sp>
    </p:spTree>
  </p:cSld>
  <p:clrMapOvr>
    <a:masterClrMapping xmlns:a="http://schemas.openxmlformats.org/drawingml/2006/main"/>
  </p:clrMapOvr>
</p:sld>
</file>