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4873014d9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527b6d6034d30"/>
  </p:sldMasterIdLst>
  <p:sldIdLst>
    <p:sldId xmlns:r="http://schemas.openxmlformats.org/officeDocument/2006/relationships" id="256" r:id="R8d1453237fa84013"/>
    <p:sldId xmlns:r="http://schemas.openxmlformats.org/officeDocument/2006/relationships" id="257" r:id="R4bdb400e990d498f"/>
    <p:sldId xmlns:r="http://schemas.openxmlformats.org/officeDocument/2006/relationships" id="258" r:id="R425887a51fa04c76"/>
    <p:sldId xmlns:r="http://schemas.openxmlformats.org/officeDocument/2006/relationships" id="259" r:id="R1ebc0a85981441fe"/>
    <p:sldId xmlns:r="http://schemas.openxmlformats.org/officeDocument/2006/relationships" id="260" r:id="R220770c8abea4772"/>
    <p:sldId xmlns:r="http://schemas.openxmlformats.org/officeDocument/2006/relationships" id="261" r:id="R76e477a3a3464551"/>
    <p:sldId xmlns:r="http://schemas.openxmlformats.org/officeDocument/2006/relationships" id="262" r:id="R0ac4bf46fd9c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527b6d6034d30" /><Relationship Type="http://schemas.openxmlformats.org/officeDocument/2006/relationships/slide" Target="/ppt/slides/slide1.xml" Id="R8d1453237fa84013" /><Relationship Type="http://schemas.openxmlformats.org/officeDocument/2006/relationships/slide" Target="/ppt/slides/slide2.xml" Id="R4bdb400e990d498f" /><Relationship Type="http://schemas.openxmlformats.org/officeDocument/2006/relationships/slide" Target="/ppt/slides/slide3.xml" Id="R425887a51fa04c76" /><Relationship Type="http://schemas.openxmlformats.org/officeDocument/2006/relationships/slide" Target="/ppt/slides/slide4.xml" Id="R1ebc0a85981441fe" /><Relationship Type="http://schemas.openxmlformats.org/officeDocument/2006/relationships/slide" Target="/ppt/slides/slide5.xml" Id="R220770c8abea4772" /><Relationship Type="http://schemas.openxmlformats.org/officeDocument/2006/relationships/slide" Target="/ppt/slides/slide6.xml" Id="R76e477a3a3464551" /><Relationship Type="http://schemas.openxmlformats.org/officeDocument/2006/relationships/slide" Target="/ppt/slides/slide7.xml" Id="R0ac4bf46fd9c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bb5d91f3d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b7003aa1422a" /><Relationship Type="http://schemas.openxmlformats.org/officeDocument/2006/relationships/theme" Target="/ppt/slideMasters/theme/theme1.xml" Id="R4798c05527a1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ab7003aa1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5a63be97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3b5c14621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5b6dce96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60bf8862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6123df8a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4deba738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dfe6918b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E GJELDNES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 GJELDNES MASKIN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4 564 169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GJELDNES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Todalsvegen 540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929 452 518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 GJELDNES MASKIN AS</a:t>
            </a:r>
          </a:p>
        </p:txBody>
      </p:sp>
    </p:spTree>
  </p:cSld>
  <p:clrMapOvr>
    <a:masterClrMapping xmlns:a="http://schemas.openxmlformats.org/drawingml/2006/main"/>
  </p:clrMapOvr>
</p:sld>
</file>