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14a867874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1b1d0f07b435b"/>
  </p:sldMasterIdLst>
  <p:sldIdLst>
    <p:sldId xmlns:r="http://schemas.openxmlformats.org/officeDocument/2006/relationships" id="256" r:id="Rf8d661d2fd074005"/>
    <p:sldId xmlns:r="http://schemas.openxmlformats.org/officeDocument/2006/relationships" id="257" r:id="R8d062f75131e495b"/>
    <p:sldId xmlns:r="http://schemas.openxmlformats.org/officeDocument/2006/relationships" id="258" r:id="R7b9fc87fcea846b7"/>
    <p:sldId xmlns:r="http://schemas.openxmlformats.org/officeDocument/2006/relationships" id="259" r:id="Rfc60819de6b4426d"/>
    <p:sldId xmlns:r="http://schemas.openxmlformats.org/officeDocument/2006/relationships" id="260" r:id="R38ad301afc4949c2"/>
    <p:sldId xmlns:r="http://schemas.openxmlformats.org/officeDocument/2006/relationships" id="261" r:id="Rb5e83354dcf64774"/>
    <p:sldId xmlns:r="http://schemas.openxmlformats.org/officeDocument/2006/relationships" id="262" r:id="R4c171482a19248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1b1d0f07b435b" /><Relationship Type="http://schemas.openxmlformats.org/officeDocument/2006/relationships/slide" Target="/ppt/slides/slide1.xml" Id="Rf8d661d2fd074005" /><Relationship Type="http://schemas.openxmlformats.org/officeDocument/2006/relationships/slide" Target="/ppt/slides/slide2.xml" Id="R8d062f75131e495b" /><Relationship Type="http://schemas.openxmlformats.org/officeDocument/2006/relationships/slide" Target="/ppt/slides/slide3.xml" Id="R7b9fc87fcea846b7" /><Relationship Type="http://schemas.openxmlformats.org/officeDocument/2006/relationships/slide" Target="/ppt/slides/slide4.xml" Id="Rfc60819de6b4426d" /><Relationship Type="http://schemas.openxmlformats.org/officeDocument/2006/relationships/slide" Target="/ppt/slides/slide5.xml" Id="R38ad301afc4949c2" /><Relationship Type="http://schemas.openxmlformats.org/officeDocument/2006/relationships/slide" Target="/ppt/slides/slide6.xml" Id="Rb5e83354dcf64774" /><Relationship Type="http://schemas.openxmlformats.org/officeDocument/2006/relationships/slide" Target="/ppt/slides/slide7.xml" Id="R4c171482a19248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9791a4bfe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5801bc3d4ec9" /><Relationship Type="http://schemas.openxmlformats.org/officeDocument/2006/relationships/theme" Target="/ppt/slideMasters/theme/theme1.xml" Id="Ra39c802cd54d48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b5801bc3d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e5b50a6f9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5ed9a05f3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0d054eb5d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16f06c6d1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301322c5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1252dedc9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3dcda125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FLYTLANDSKAP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2 080 268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573 466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1 203 854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EGEBERG JANICKE RAMFJORD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GABRIELE KOZDERKA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Lyches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1338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95 12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post@flytlandskap.no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Flytlandskap.no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929 458 990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FLYTLANDSKAP AS</a:t>
            </a:r>
          </a:p>
        </p:txBody>
      </p:sp>
    </p:spTree>
  </p:cSld>
  <p:clrMapOvr>
    <a:masterClrMapping xmlns:a="http://schemas.openxmlformats.org/drawingml/2006/main"/>
  </p:clrMapOvr>
</p:sld>
</file>