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00f0d27df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2c17ab0d94827"/>
  </p:sldMasterIdLst>
  <p:sldIdLst>
    <p:sldId xmlns:r="http://schemas.openxmlformats.org/officeDocument/2006/relationships" id="256" r:id="R908453db4e374861"/>
    <p:sldId xmlns:r="http://schemas.openxmlformats.org/officeDocument/2006/relationships" id="257" r:id="Rf2794c977ec54363"/>
    <p:sldId xmlns:r="http://schemas.openxmlformats.org/officeDocument/2006/relationships" id="258" r:id="Rbaec55f00d2446c6"/>
    <p:sldId xmlns:r="http://schemas.openxmlformats.org/officeDocument/2006/relationships" id="259" r:id="R4c8321cfe3e54c4e"/>
    <p:sldId xmlns:r="http://schemas.openxmlformats.org/officeDocument/2006/relationships" id="260" r:id="Rdf9e4037f4fb4917"/>
    <p:sldId xmlns:r="http://schemas.openxmlformats.org/officeDocument/2006/relationships" id="261" r:id="R9d41080c018644cd"/>
    <p:sldId xmlns:r="http://schemas.openxmlformats.org/officeDocument/2006/relationships" id="262" r:id="Rc7b037442a66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2c17ab0d94827" /><Relationship Type="http://schemas.openxmlformats.org/officeDocument/2006/relationships/slide" Target="/ppt/slides/slide1.xml" Id="R908453db4e374861" /><Relationship Type="http://schemas.openxmlformats.org/officeDocument/2006/relationships/slide" Target="/ppt/slides/slide2.xml" Id="Rf2794c977ec54363" /><Relationship Type="http://schemas.openxmlformats.org/officeDocument/2006/relationships/slide" Target="/ppt/slides/slide3.xml" Id="Rbaec55f00d2446c6" /><Relationship Type="http://schemas.openxmlformats.org/officeDocument/2006/relationships/slide" Target="/ppt/slides/slide4.xml" Id="R4c8321cfe3e54c4e" /><Relationship Type="http://schemas.openxmlformats.org/officeDocument/2006/relationships/slide" Target="/ppt/slides/slide5.xml" Id="Rdf9e4037f4fb4917" /><Relationship Type="http://schemas.openxmlformats.org/officeDocument/2006/relationships/slide" Target="/ppt/slides/slide6.xml" Id="R9d41080c018644cd" /><Relationship Type="http://schemas.openxmlformats.org/officeDocument/2006/relationships/slide" Target="/ppt/slides/slide7.xml" Id="Rc7b037442a66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7b1058ca54b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0a18f03674cff" /><Relationship Type="http://schemas.openxmlformats.org/officeDocument/2006/relationships/theme" Target="/ppt/slideMasters/theme/theme1.xml" Id="R6fef11b63cee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0a18f0367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79dac1ae9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34ae185fa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4b17296e5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d41906430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b64b8f964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5fe4a4bfb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a1017c93c48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HUUS HOLDNING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 HOLDNING AS ble etablert [år] og holder til i Utne.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384 902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 BJARTE FLÅTE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Fjordavegen 4898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5778 Utne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929 461 630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 HOLDNING AS</a:t>
            </a:r>
          </a:p>
        </p:txBody>
      </p:sp>
    </p:spTree>
  </p:cSld>
  <p:clrMapOvr>
    <a:masterClrMapping xmlns:a="http://schemas.openxmlformats.org/drawingml/2006/main"/>
  </p:clrMapOvr>
</p:sld>
</file>