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4b7460ab0944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2cfff353744ee3"/>
  </p:sldMasterIdLst>
  <p:sldIdLst>
    <p:sldId xmlns:r="http://schemas.openxmlformats.org/officeDocument/2006/relationships" id="256" r:id="R53707da7ecd9499c"/>
    <p:sldId xmlns:r="http://schemas.openxmlformats.org/officeDocument/2006/relationships" id="257" r:id="R184b700217124c59"/>
    <p:sldId xmlns:r="http://schemas.openxmlformats.org/officeDocument/2006/relationships" id="258" r:id="R3768b1243e1e431d"/>
    <p:sldId xmlns:r="http://schemas.openxmlformats.org/officeDocument/2006/relationships" id="259" r:id="R72a87ad870124a42"/>
    <p:sldId xmlns:r="http://schemas.openxmlformats.org/officeDocument/2006/relationships" id="260" r:id="Rf19d593b9f74426f"/>
    <p:sldId xmlns:r="http://schemas.openxmlformats.org/officeDocument/2006/relationships" id="261" r:id="R525aaa584f7146d7"/>
    <p:sldId xmlns:r="http://schemas.openxmlformats.org/officeDocument/2006/relationships" id="262" r:id="Rb6a2b5daa7c447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cfff353744ee3" /><Relationship Type="http://schemas.openxmlformats.org/officeDocument/2006/relationships/slide" Target="/ppt/slides/slide1.xml" Id="R53707da7ecd9499c" /><Relationship Type="http://schemas.openxmlformats.org/officeDocument/2006/relationships/slide" Target="/ppt/slides/slide2.xml" Id="R184b700217124c59" /><Relationship Type="http://schemas.openxmlformats.org/officeDocument/2006/relationships/slide" Target="/ppt/slides/slide3.xml" Id="R3768b1243e1e431d" /><Relationship Type="http://schemas.openxmlformats.org/officeDocument/2006/relationships/slide" Target="/ppt/slides/slide4.xml" Id="R72a87ad870124a42" /><Relationship Type="http://schemas.openxmlformats.org/officeDocument/2006/relationships/slide" Target="/ppt/slides/slide5.xml" Id="Rf19d593b9f74426f" /><Relationship Type="http://schemas.openxmlformats.org/officeDocument/2006/relationships/slide" Target="/ppt/slides/slide6.xml" Id="R525aaa584f7146d7" /><Relationship Type="http://schemas.openxmlformats.org/officeDocument/2006/relationships/slide" Target="/ppt/slides/slide7.xml" Id="Rb6a2b5daa7c447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e8ca7084544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530c890ef4dad" /><Relationship Type="http://schemas.openxmlformats.org/officeDocument/2006/relationships/theme" Target="/ppt/slideMasters/theme/theme1.xml" Id="R02082351bac24e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0530c890ef4d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561766cac4a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7d001de6a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34dbaccbd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9319ee78f4a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4f024d1ad47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6f59593df41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b39665c7c42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6 986 389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10 536 604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12 636 604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Tytingbakken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929 465 326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