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f16205ae314a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a2e958b9a64bab"/>
  </p:sldMasterIdLst>
  <p:sldIdLst>
    <p:sldId xmlns:r="http://schemas.openxmlformats.org/officeDocument/2006/relationships" id="256" r:id="Ra4add98fab1646db"/>
    <p:sldId xmlns:r="http://schemas.openxmlformats.org/officeDocument/2006/relationships" id="257" r:id="Rf98f8f1a97e74e7f"/>
    <p:sldId xmlns:r="http://schemas.openxmlformats.org/officeDocument/2006/relationships" id="258" r:id="R1d52b0e5991642d5"/>
    <p:sldId xmlns:r="http://schemas.openxmlformats.org/officeDocument/2006/relationships" id="259" r:id="R53209d7fb592480b"/>
    <p:sldId xmlns:r="http://schemas.openxmlformats.org/officeDocument/2006/relationships" id="260" r:id="R3e96d916e52d4303"/>
    <p:sldId xmlns:r="http://schemas.openxmlformats.org/officeDocument/2006/relationships" id="261" r:id="Rdbbd1513a9754c62"/>
    <p:sldId xmlns:r="http://schemas.openxmlformats.org/officeDocument/2006/relationships" id="262" r:id="R81027b1c61a245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a2e958b9a64bab" /><Relationship Type="http://schemas.openxmlformats.org/officeDocument/2006/relationships/slide" Target="/ppt/slides/slide1.xml" Id="Ra4add98fab1646db" /><Relationship Type="http://schemas.openxmlformats.org/officeDocument/2006/relationships/slide" Target="/ppt/slides/slide2.xml" Id="Rf98f8f1a97e74e7f" /><Relationship Type="http://schemas.openxmlformats.org/officeDocument/2006/relationships/slide" Target="/ppt/slides/slide3.xml" Id="R1d52b0e5991642d5" /><Relationship Type="http://schemas.openxmlformats.org/officeDocument/2006/relationships/slide" Target="/ppt/slides/slide4.xml" Id="R53209d7fb592480b" /><Relationship Type="http://schemas.openxmlformats.org/officeDocument/2006/relationships/slide" Target="/ppt/slides/slide5.xml" Id="R3e96d916e52d4303" /><Relationship Type="http://schemas.openxmlformats.org/officeDocument/2006/relationships/slide" Target="/ppt/slides/slide6.xml" Id="Rdbbd1513a9754c62" /><Relationship Type="http://schemas.openxmlformats.org/officeDocument/2006/relationships/slide" Target="/ppt/slides/slide7.xml" Id="R81027b1c61a245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ed8a4243464f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b1d2ff50744f1" /><Relationship Type="http://schemas.openxmlformats.org/officeDocument/2006/relationships/theme" Target="/ppt/slideMasters/theme/theme1.xml" Id="R206cd4ba3a6841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fb1d2ff50744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9a67f547540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1aa80be3b44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431ccc9cb4f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59236189e46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b08c2e864649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3885118b942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5ce75285548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ØRA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 RØR AS ble etablert [år] og holder til i Sunndalsøra.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674 645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272 242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473 739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GRIDSETH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Øyagata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929 473 698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ØRA RØR AS</a:t>
            </a:r>
          </a:p>
        </p:txBody>
      </p:sp>
    </p:spTree>
  </p:cSld>
  <p:clrMapOvr>
    <a:masterClrMapping xmlns:a="http://schemas.openxmlformats.org/drawingml/2006/main"/>
  </p:clrMapOvr>
</p:sld>
</file>