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b632aa8444d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f22b71ef1b4429"/>
  </p:sldMasterIdLst>
  <p:sldIdLst>
    <p:sldId xmlns:r="http://schemas.openxmlformats.org/officeDocument/2006/relationships" id="256" r:id="Re9d86e0b27f34b38"/>
    <p:sldId xmlns:r="http://schemas.openxmlformats.org/officeDocument/2006/relationships" id="257" r:id="R3345defe0f6c49b9"/>
    <p:sldId xmlns:r="http://schemas.openxmlformats.org/officeDocument/2006/relationships" id="258" r:id="R2f3f04e163cd4d8e"/>
    <p:sldId xmlns:r="http://schemas.openxmlformats.org/officeDocument/2006/relationships" id="259" r:id="R8e90f79d1cbf4b78"/>
    <p:sldId xmlns:r="http://schemas.openxmlformats.org/officeDocument/2006/relationships" id="260" r:id="Refa69c44ac734872"/>
    <p:sldId xmlns:r="http://schemas.openxmlformats.org/officeDocument/2006/relationships" id="261" r:id="R942b5748e6c74f60"/>
    <p:sldId xmlns:r="http://schemas.openxmlformats.org/officeDocument/2006/relationships" id="262" r:id="Red732796ab90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f22b71ef1b4429" /><Relationship Type="http://schemas.openxmlformats.org/officeDocument/2006/relationships/slide" Target="/ppt/slides/slide1.xml" Id="Re9d86e0b27f34b38" /><Relationship Type="http://schemas.openxmlformats.org/officeDocument/2006/relationships/slide" Target="/ppt/slides/slide2.xml" Id="R3345defe0f6c49b9" /><Relationship Type="http://schemas.openxmlformats.org/officeDocument/2006/relationships/slide" Target="/ppt/slides/slide3.xml" Id="R2f3f04e163cd4d8e" /><Relationship Type="http://schemas.openxmlformats.org/officeDocument/2006/relationships/slide" Target="/ppt/slides/slide4.xml" Id="R8e90f79d1cbf4b78" /><Relationship Type="http://schemas.openxmlformats.org/officeDocument/2006/relationships/slide" Target="/ppt/slides/slide5.xml" Id="Refa69c44ac734872" /><Relationship Type="http://schemas.openxmlformats.org/officeDocument/2006/relationships/slide" Target="/ppt/slides/slide6.xml" Id="R942b5748e6c74f60" /><Relationship Type="http://schemas.openxmlformats.org/officeDocument/2006/relationships/slide" Target="/ppt/slides/slide7.xml" Id="Red732796ab90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85ad03a85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8e2d259e14b27" /><Relationship Type="http://schemas.openxmlformats.org/officeDocument/2006/relationships/theme" Target="/ppt/slideMasters/theme/theme1.xml" Id="Rec643813f09842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78e2d259e1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040604a41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4e87038aa4a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ae0547be9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d8ee828649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51cfa1d66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a1346deb848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b8ba88d65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REAL BYGGTEKNIKK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REAL BYGGTEKNIKK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22 742 954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2 398 034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2 941 132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VINJEVOLL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AAKRE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ØSTKYST EIENDOM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929 474 929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REAL BYGGTEKNIKK AS</a:t>
            </a:r>
          </a:p>
        </p:txBody>
      </p:sp>
    </p:spTree>
  </p:cSld>
  <p:clrMapOvr>
    <a:masterClrMapping xmlns:a="http://schemas.openxmlformats.org/drawingml/2006/main"/>
  </p:clrMapOvr>
</p:sld>
</file>