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1097aef50d41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ed48307ae94d8e"/>
  </p:sldMasterIdLst>
  <p:sldIdLst>
    <p:sldId xmlns:r="http://schemas.openxmlformats.org/officeDocument/2006/relationships" id="256" r:id="Rd602323c4bfa4620"/>
    <p:sldId xmlns:r="http://schemas.openxmlformats.org/officeDocument/2006/relationships" id="257" r:id="R0d5f618db98044ce"/>
    <p:sldId xmlns:r="http://schemas.openxmlformats.org/officeDocument/2006/relationships" id="258" r:id="R2e4b7e1bc80f47eb"/>
    <p:sldId xmlns:r="http://schemas.openxmlformats.org/officeDocument/2006/relationships" id="259" r:id="R076ffa1d8f0d48db"/>
    <p:sldId xmlns:r="http://schemas.openxmlformats.org/officeDocument/2006/relationships" id="260" r:id="R67f251d8aae7400c"/>
    <p:sldId xmlns:r="http://schemas.openxmlformats.org/officeDocument/2006/relationships" id="261" r:id="R85f571db7a954eb7"/>
    <p:sldId xmlns:r="http://schemas.openxmlformats.org/officeDocument/2006/relationships" id="262" r:id="Re62b6e77748940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d48307ae94d8e" /><Relationship Type="http://schemas.openxmlformats.org/officeDocument/2006/relationships/slide" Target="/ppt/slides/slide1.xml" Id="Rd602323c4bfa4620" /><Relationship Type="http://schemas.openxmlformats.org/officeDocument/2006/relationships/slide" Target="/ppt/slides/slide2.xml" Id="R0d5f618db98044ce" /><Relationship Type="http://schemas.openxmlformats.org/officeDocument/2006/relationships/slide" Target="/ppt/slides/slide3.xml" Id="R2e4b7e1bc80f47eb" /><Relationship Type="http://schemas.openxmlformats.org/officeDocument/2006/relationships/slide" Target="/ppt/slides/slide4.xml" Id="R076ffa1d8f0d48db" /><Relationship Type="http://schemas.openxmlformats.org/officeDocument/2006/relationships/slide" Target="/ppt/slides/slide5.xml" Id="R67f251d8aae7400c" /><Relationship Type="http://schemas.openxmlformats.org/officeDocument/2006/relationships/slide" Target="/ppt/slides/slide6.xml" Id="R85f571db7a954eb7" /><Relationship Type="http://schemas.openxmlformats.org/officeDocument/2006/relationships/slide" Target="/ppt/slides/slide7.xml" Id="Re62b6e77748940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b944093d04e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c9410334c488b" /><Relationship Type="http://schemas.openxmlformats.org/officeDocument/2006/relationships/theme" Target="/ppt/slideMasters/theme/theme1.xml" Id="R10253fa2288d4a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3c9410334c48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3f4b05f5f4d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797cb397649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032ee108144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4e8569f4e48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cea8d56f949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f70ccfc1349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145dff88444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VÅGSKJEFTEN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VÅGSKJEFTEN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VÅGSKJEFTEN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VÅGSKJEFTEN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VÅGSKJEFTEN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VÅGSKJEFTEN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3 451 673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3 552 388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4 353 743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VÅGSKJEFTEN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VÅGSKJEFTEN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Vardåslia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929 475 402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VÅGSKJEFTEN AS</a:t>
            </a:r>
          </a:p>
        </p:txBody>
      </p:sp>
    </p:spTree>
  </p:cSld>
  <p:clrMapOvr>
    <a:masterClrMapping xmlns:a="http://schemas.openxmlformats.org/drawingml/2006/main"/>
  </p:clrMapOvr>
</p:sld>
</file>