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884fecf0d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9546524224d2c"/>
  </p:sldMasterIdLst>
  <p:sldIdLst>
    <p:sldId xmlns:r="http://schemas.openxmlformats.org/officeDocument/2006/relationships" id="256" r:id="R219a5e3ed93d4713"/>
    <p:sldId xmlns:r="http://schemas.openxmlformats.org/officeDocument/2006/relationships" id="257" r:id="R46712e4d98f643ec"/>
    <p:sldId xmlns:r="http://schemas.openxmlformats.org/officeDocument/2006/relationships" id="258" r:id="R49625d65419e4413"/>
    <p:sldId xmlns:r="http://schemas.openxmlformats.org/officeDocument/2006/relationships" id="259" r:id="R145b83a04ebd4065"/>
    <p:sldId xmlns:r="http://schemas.openxmlformats.org/officeDocument/2006/relationships" id="260" r:id="Rb435d8b13b0c4bcd"/>
    <p:sldId xmlns:r="http://schemas.openxmlformats.org/officeDocument/2006/relationships" id="261" r:id="Red061eb06e844286"/>
    <p:sldId xmlns:r="http://schemas.openxmlformats.org/officeDocument/2006/relationships" id="262" r:id="R36a3f3fd3302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9546524224d2c" /><Relationship Type="http://schemas.openxmlformats.org/officeDocument/2006/relationships/slide" Target="/ppt/slides/slide1.xml" Id="R219a5e3ed93d4713" /><Relationship Type="http://schemas.openxmlformats.org/officeDocument/2006/relationships/slide" Target="/ppt/slides/slide2.xml" Id="R46712e4d98f643ec" /><Relationship Type="http://schemas.openxmlformats.org/officeDocument/2006/relationships/slide" Target="/ppt/slides/slide3.xml" Id="R49625d65419e4413" /><Relationship Type="http://schemas.openxmlformats.org/officeDocument/2006/relationships/slide" Target="/ppt/slides/slide4.xml" Id="R145b83a04ebd4065" /><Relationship Type="http://schemas.openxmlformats.org/officeDocument/2006/relationships/slide" Target="/ppt/slides/slide5.xml" Id="Rb435d8b13b0c4bcd" /><Relationship Type="http://schemas.openxmlformats.org/officeDocument/2006/relationships/slide" Target="/ppt/slides/slide6.xml" Id="Red061eb06e844286" /><Relationship Type="http://schemas.openxmlformats.org/officeDocument/2006/relationships/slide" Target="/ppt/slides/slide7.xml" Id="R36a3f3fd3302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26bf04cfd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36c6935bc48b0" /><Relationship Type="http://schemas.openxmlformats.org/officeDocument/2006/relationships/theme" Target="/ppt/slideMasters/theme/theme1.xml" Id="R25f3abbb012f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36c6935bc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1b4ad3c7c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c106efb9b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92e18f7f9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95835ba54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0bc2b719c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0244b7968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8d2db3e3e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RIKSTAD GRØNTANLEGG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RIKSTAD GRØNTANLEGG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RIKSTAD GRØNTANLEGG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RIKSTAD GRØNTANLEGG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RIKSTAD GRØNTANLEGG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RIKSTAD GRØNTANLEGG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RIKSTAD GRØNTANLEGG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RIKSTAD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RIKSTAD GRØNTANLEGG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Teglhageveien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RIKSTAD GRØNTANLEGG AS</a:t>
            </a:r>
          </a:p>
        </p:txBody>
      </p:sp>
    </p:spTree>
  </p:cSld>
  <p:clrMapOvr>
    <a:masterClrMapping xmlns:a="http://schemas.openxmlformats.org/drawingml/2006/main"/>
  </p:clrMapOvr>
</p:sld>
</file>