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f8f2f8b0ad48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8298a210194d9b"/>
  </p:sldMasterIdLst>
  <p:sldIdLst>
    <p:sldId xmlns:r="http://schemas.openxmlformats.org/officeDocument/2006/relationships" id="256" r:id="R688eb5f1c823448a"/>
    <p:sldId xmlns:r="http://schemas.openxmlformats.org/officeDocument/2006/relationships" id="257" r:id="R167c59a120a6415b"/>
    <p:sldId xmlns:r="http://schemas.openxmlformats.org/officeDocument/2006/relationships" id="258" r:id="Rfad5be3505be4a44"/>
    <p:sldId xmlns:r="http://schemas.openxmlformats.org/officeDocument/2006/relationships" id="259" r:id="R10fc907d90e149ab"/>
    <p:sldId xmlns:r="http://schemas.openxmlformats.org/officeDocument/2006/relationships" id="260" r:id="R9cf677e1c86d4aad"/>
    <p:sldId xmlns:r="http://schemas.openxmlformats.org/officeDocument/2006/relationships" id="261" r:id="R7c00f0093a474f9b"/>
    <p:sldId xmlns:r="http://schemas.openxmlformats.org/officeDocument/2006/relationships" id="262" r:id="R3a3ab5d65a4f48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8298a210194d9b" /><Relationship Type="http://schemas.openxmlformats.org/officeDocument/2006/relationships/slide" Target="/ppt/slides/slide1.xml" Id="R688eb5f1c823448a" /><Relationship Type="http://schemas.openxmlformats.org/officeDocument/2006/relationships/slide" Target="/ppt/slides/slide2.xml" Id="R167c59a120a6415b" /><Relationship Type="http://schemas.openxmlformats.org/officeDocument/2006/relationships/slide" Target="/ppt/slides/slide3.xml" Id="Rfad5be3505be4a44" /><Relationship Type="http://schemas.openxmlformats.org/officeDocument/2006/relationships/slide" Target="/ppt/slides/slide4.xml" Id="R10fc907d90e149ab" /><Relationship Type="http://schemas.openxmlformats.org/officeDocument/2006/relationships/slide" Target="/ppt/slides/slide5.xml" Id="R9cf677e1c86d4aad" /><Relationship Type="http://schemas.openxmlformats.org/officeDocument/2006/relationships/slide" Target="/ppt/slides/slide6.xml" Id="R7c00f0093a474f9b" /><Relationship Type="http://schemas.openxmlformats.org/officeDocument/2006/relationships/slide" Target="/ppt/slides/slide7.xml" Id="R3a3ab5d65a4f48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f976eb90e749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403add523e4821" /><Relationship Type="http://schemas.openxmlformats.org/officeDocument/2006/relationships/theme" Target="/ppt/slideMasters/theme/theme1.xml" Id="R617dece949c143f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403add523e48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9a34a355014e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7c5ff7ebad494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6f234da14a49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5486bb146140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0dcfa5acbc44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fd86e17d76433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a9f711a3844b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EXPRESS MULTISERVICE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EXPRESS MULTISERVICE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EXPRESS MULTISERVICE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EXPRESS MULTISERVICE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EXPRESS MULTISERVICE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EXPRESS MULTISERVICE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479 366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−173 236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−191 514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−169 514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755 215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EXPRESS MULTISERVICE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AGHA AHMADI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EXPRESS MULTISERVICE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Stavangerveien 32C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929 479 130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EXPRESS MULTISERVICE AS</a:t>
            </a:r>
          </a:p>
        </p:txBody>
      </p:sp>
    </p:spTree>
  </p:cSld>
  <p:clrMapOvr>
    <a:masterClrMapping xmlns:a="http://schemas.openxmlformats.org/drawingml/2006/main"/>
  </p:clrMapOvr>
</p:sld>
</file>