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20805cd05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bc470b9eb451d"/>
  </p:sldMasterIdLst>
  <p:sldIdLst>
    <p:sldId xmlns:r="http://schemas.openxmlformats.org/officeDocument/2006/relationships" id="256" r:id="R938dd528cece4859"/>
    <p:sldId xmlns:r="http://schemas.openxmlformats.org/officeDocument/2006/relationships" id="257" r:id="Ra9ae58a780624320"/>
    <p:sldId xmlns:r="http://schemas.openxmlformats.org/officeDocument/2006/relationships" id="258" r:id="Re26ea3e09d614fc2"/>
    <p:sldId xmlns:r="http://schemas.openxmlformats.org/officeDocument/2006/relationships" id="259" r:id="Rcab9a970776e40e8"/>
    <p:sldId xmlns:r="http://schemas.openxmlformats.org/officeDocument/2006/relationships" id="260" r:id="Re2dce2477b4f491d"/>
    <p:sldId xmlns:r="http://schemas.openxmlformats.org/officeDocument/2006/relationships" id="261" r:id="Rb928c051ea0e4613"/>
    <p:sldId xmlns:r="http://schemas.openxmlformats.org/officeDocument/2006/relationships" id="262" r:id="Re1dd4fa42c8d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bc470b9eb451d" /><Relationship Type="http://schemas.openxmlformats.org/officeDocument/2006/relationships/slide" Target="/ppt/slides/slide1.xml" Id="R938dd528cece4859" /><Relationship Type="http://schemas.openxmlformats.org/officeDocument/2006/relationships/slide" Target="/ppt/slides/slide2.xml" Id="Ra9ae58a780624320" /><Relationship Type="http://schemas.openxmlformats.org/officeDocument/2006/relationships/slide" Target="/ppt/slides/slide3.xml" Id="Re26ea3e09d614fc2" /><Relationship Type="http://schemas.openxmlformats.org/officeDocument/2006/relationships/slide" Target="/ppt/slides/slide4.xml" Id="Rcab9a970776e40e8" /><Relationship Type="http://schemas.openxmlformats.org/officeDocument/2006/relationships/slide" Target="/ppt/slides/slide5.xml" Id="Re2dce2477b4f491d" /><Relationship Type="http://schemas.openxmlformats.org/officeDocument/2006/relationships/slide" Target="/ppt/slides/slide6.xml" Id="Rb928c051ea0e4613" /><Relationship Type="http://schemas.openxmlformats.org/officeDocument/2006/relationships/slide" Target="/ppt/slides/slide7.xml" Id="Re1dd4fa42c8d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09947e8f9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0430f7804099" /><Relationship Type="http://schemas.openxmlformats.org/officeDocument/2006/relationships/theme" Target="/ppt/slideMasters/theme/theme1.xml" Id="R7b93150c42d1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30430f780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a4600fd4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e2dd5b01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6d0bf920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047e677f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f280fe6a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d365a14a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f2fa1613b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ALSETH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SIMEN HOVDA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52A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929 481 550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ALSETH INVEST AS</a:t>
            </a:r>
          </a:p>
        </p:txBody>
      </p:sp>
    </p:spTree>
  </p:cSld>
  <p:clrMapOvr>
    <a:masterClrMapping xmlns:a="http://schemas.openxmlformats.org/drawingml/2006/main"/>
  </p:clrMapOvr>
</p:sld>
</file>