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3cc41ea9ce43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23293cb8434f0c"/>
  </p:sldMasterIdLst>
  <p:sldIdLst>
    <p:sldId xmlns:r="http://schemas.openxmlformats.org/officeDocument/2006/relationships" id="256" r:id="Rf05fdfdc04884be9"/>
    <p:sldId xmlns:r="http://schemas.openxmlformats.org/officeDocument/2006/relationships" id="257" r:id="Rb64c50a790564957"/>
    <p:sldId xmlns:r="http://schemas.openxmlformats.org/officeDocument/2006/relationships" id="258" r:id="R4ef143d8fb6e4d29"/>
    <p:sldId xmlns:r="http://schemas.openxmlformats.org/officeDocument/2006/relationships" id="259" r:id="Raf3d162f81c24edf"/>
    <p:sldId xmlns:r="http://schemas.openxmlformats.org/officeDocument/2006/relationships" id="260" r:id="Ra5db93dd614c48cf"/>
    <p:sldId xmlns:r="http://schemas.openxmlformats.org/officeDocument/2006/relationships" id="261" r:id="R780310b7eb504c08"/>
    <p:sldId xmlns:r="http://schemas.openxmlformats.org/officeDocument/2006/relationships" id="262" r:id="Rd455e5a6c6cc4f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23293cb8434f0c" /><Relationship Type="http://schemas.openxmlformats.org/officeDocument/2006/relationships/slide" Target="/ppt/slides/slide1.xml" Id="Rf05fdfdc04884be9" /><Relationship Type="http://schemas.openxmlformats.org/officeDocument/2006/relationships/slide" Target="/ppt/slides/slide2.xml" Id="Rb64c50a790564957" /><Relationship Type="http://schemas.openxmlformats.org/officeDocument/2006/relationships/slide" Target="/ppt/slides/slide3.xml" Id="R4ef143d8fb6e4d29" /><Relationship Type="http://schemas.openxmlformats.org/officeDocument/2006/relationships/slide" Target="/ppt/slides/slide4.xml" Id="Raf3d162f81c24edf" /><Relationship Type="http://schemas.openxmlformats.org/officeDocument/2006/relationships/slide" Target="/ppt/slides/slide5.xml" Id="Ra5db93dd614c48cf" /><Relationship Type="http://schemas.openxmlformats.org/officeDocument/2006/relationships/slide" Target="/ppt/slides/slide6.xml" Id="R780310b7eb504c08" /><Relationship Type="http://schemas.openxmlformats.org/officeDocument/2006/relationships/slide" Target="/ppt/slides/slide7.xml" Id="Rd455e5a6c6cc4f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15b1c018204d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838482cf44a5f" /><Relationship Type="http://schemas.openxmlformats.org/officeDocument/2006/relationships/theme" Target="/ppt/slideMasters/theme/theme1.xml" Id="R869db9abb7bc4d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8838482cf44a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58b65701f14a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4b0fdb9bb43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24ae2cde84b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d20d6b4204b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8b6d21a2c47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2eb4f1ab549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f233a0e0a40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PEG AS ble etablert [år] og holder til i Lommedalen.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1 619 400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357 561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284 689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146 529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831 006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GÄRTNER PER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Goslia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1350 Lommedalen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929 483 111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PEG AS</a:t>
            </a:r>
          </a:p>
        </p:txBody>
      </p:sp>
    </p:spTree>
  </p:cSld>
  <p:clrMapOvr>
    <a:masterClrMapping xmlns:a="http://schemas.openxmlformats.org/drawingml/2006/main"/>
  </p:clrMapOvr>
</p:sld>
</file>