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12499235b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e13b0988a4bd8"/>
  </p:sldMasterIdLst>
  <p:sldIdLst>
    <p:sldId xmlns:r="http://schemas.openxmlformats.org/officeDocument/2006/relationships" id="256" r:id="R4671ecc0dfa04768"/>
    <p:sldId xmlns:r="http://schemas.openxmlformats.org/officeDocument/2006/relationships" id="257" r:id="Re8964011fb35441c"/>
    <p:sldId xmlns:r="http://schemas.openxmlformats.org/officeDocument/2006/relationships" id="258" r:id="R0d604142024d41cb"/>
    <p:sldId xmlns:r="http://schemas.openxmlformats.org/officeDocument/2006/relationships" id="259" r:id="Rcfd336a27a4642f7"/>
    <p:sldId xmlns:r="http://schemas.openxmlformats.org/officeDocument/2006/relationships" id="260" r:id="R8be46988c3e04cdb"/>
    <p:sldId xmlns:r="http://schemas.openxmlformats.org/officeDocument/2006/relationships" id="261" r:id="Raaba2b404b7d45ef"/>
    <p:sldId xmlns:r="http://schemas.openxmlformats.org/officeDocument/2006/relationships" id="262" r:id="R005110b32477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e13b0988a4bd8" /><Relationship Type="http://schemas.openxmlformats.org/officeDocument/2006/relationships/slide" Target="/ppt/slides/slide1.xml" Id="R4671ecc0dfa04768" /><Relationship Type="http://schemas.openxmlformats.org/officeDocument/2006/relationships/slide" Target="/ppt/slides/slide2.xml" Id="Re8964011fb35441c" /><Relationship Type="http://schemas.openxmlformats.org/officeDocument/2006/relationships/slide" Target="/ppt/slides/slide3.xml" Id="R0d604142024d41cb" /><Relationship Type="http://schemas.openxmlformats.org/officeDocument/2006/relationships/slide" Target="/ppt/slides/slide4.xml" Id="Rcfd336a27a4642f7" /><Relationship Type="http://schemas.openxmlformats.org/officeDocument/2006/relationships/slide" Target="/ppt/slides/slide5.xml" Id="R8be46988c3e04cdb" /><Relationship Type="http://schemas.openxmlformats.org/officeDocument/2006/relationships/slide" Target="/ppt/slides/slide6.xml" Id="Raaba2b404b7d45ef" /><Relationship Type="http://schemas.openxmlformats.org/officeDocument/2006/relationships/slide" Target="/ppt/slides/slide7.xml" Id="R005110b32477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fe9442808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842fc50c54c01" /><Relationship Type="http://schemas.openxmlformats.org/officeDocument/2006/relationships/theme" Target="/ppt/slideMasters/theme/theme1.xml" Id="R1f37f0413e42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842fc50c5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f3206cccd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922f6fb2649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580f1a431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ea24777cc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3b3eda1c94c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ddb740c22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9d39073bf48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LØVDAL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SERVICE AS ble etablert [år] og holder til i Nodeland.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13 624 247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1 578 898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6 298 766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KRISTIAN LISBJERG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Songdalsvegen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4645 Nodeland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929 484 827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SERVICE AS</a:t>
            </a:r>
          </a:p>
        </p:txBody>
      </p:sp>
    </p:spTree>
  </p:cSld>
  <p:clrMapOvr>
    <a:masterClrMapping xmlns:a="http://schemas.openxmlformats.org/drawingml/2006/main"/>
  </p:clrMapOvr>
</p:sld>
</file>