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afc2882304e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ef8a57eec54194"/>
  </p:sldMasterIdLst>
  <p:sldIdLst>
    <p:sldId xmlns:r="http://schemas.openxmlformats.org/officeDocument/2006/relationships" id="256" r:id="R7d9c601cd5264e7e"/>
    <p:sldId xmlns:r="http://schemas.openxmlformats.org/officeDocument/2006/relationships" id="257" r:id="Rc5befc05e0d646aa"/>
    <p:sldId xmlns:r="http://schemas.openxmlformats.org/officeDocument/2006/relationships" id="258" r:id="R84b25bf6a7914872"/>
    <p:sldId xmlns:r="http://schemas.openxmlformats.org/officeDocument/2006/relationships" id="259" r:id="R7c8a303c09164327"/>
    <p:sldId xmlns:r="http://schemas.openxmlformats.org/officeDocument/2006/relationships" id="260" r:id="R80374061c3aa41c5"/>
    <p:sldId xmlns:r="http://schemas.openxmlformats.org/officeDocument/2006/relationships" id="261" r:id="Rf9d2b75e99874998"/>
    <p:sldId xmlns:r="http://schemas.openxmlformats.org/officeDocument/2006/relationships" id="262" r:id="Rdd1cfbfedb5b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f8a57eec54194" /><Relationship Type="http://schemas.openxmlformats.org/officeDocument/2006/relationships/slide" Target="/ppt/slides/slide1.xml" Id="R7d9c601cd5264e7e" /><Relationship Type="http://schemas.openxmlformats.org/officeDocument/2006/relationships/slide" Target="/ppt/slides/slide2.xml" Id="Rc5befc05e0d646aa" /><Relationship Type="http://schemas.openxmlformats.org/officeDocument/2006/relationships/slide" Target="/ppt/slides/slide3.xml" Id="R84b25bf6a7914872" /><Relationship Type="http://schemas.openxmlformats.org/officeDocument/2006/relationships/slide" Target="/ppt/slides/slide4.xml" Id="R7c8a303c09164327" /><Relationship Type="http://schemas.openxmlformats.org/officeDocument/2006/relationships/slide" Target="/ppt/slides/slide5.xml" Id="R80374061c3aa41c5" /><Relationship Type="http://schemas.openxmlformats.org/officeDocument/2006/relationships/slide" Target="/ppt/slides/slide6.xml" Id="Rf9d2b75e99874998" /><Relationship Type="http://schemas.openxmlformats.org/officeDocument/2006/relationships/slide" Target="/ppt/slides/slide7.xml" Id="Rdd1cfbfedb5b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e41645a70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9a04e06fc4ac7" /><Relationship Type="http://schemas.openxmlformats.org/officeDocument/2006/relationships/theme" Target="/ppt/slideMasters/theme/theme1.xml" Id="R5ab2a630ef84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9a04e06fc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eb498bb63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243e3195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fdf9752d7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23742a9f2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882b3a02f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9cf427b2549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161d1729c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AUSTERHEIM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AUSTERHEIM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526 526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KAROLINE ØKLAND-AUSTERHEIM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PETER AUSTERHEIM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929 492 749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AUSTERHEIM INVESTERING AS</a:t>
            </a:r>
          </a:p>
        </p:txBody>
      </p:sp>
    </p:spTree>
  </p:cSld>
  <p:clrMapOvr>
    <a:masterClrMapping xmlns:a="http://schemas.openxmlformats.org/drawingml/2006/main"/>
  </p:clrMapOvr>
</p:sld>
</file>