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67d18a92de47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f2fe17d1894cbb"/>
  </p:sldMasterIdLst>
  <p:sldIdLst>
    <p:sldId xmlns:r="http://schemas.openxmlformats.org/officeDocument/2006/relationships" id="256" r:id="Reb5a14972f6e49c3"/>
    <p:sldId xmlns:r="http://schemas.openxmlformats.org/officeDocument/2006/relationships" id="257" r:id="Ra69e1299a23940cd"/>
    <p:sldId xmlns:r="http://schemas.openxmlformats.org/officeDocument/2006/relationships" id="258" r:id="R0db0d62adc304bbf"/>
    <p:sldId xmlns:r="http://schemas.openxmlformats.org/officeDocument/2006/relationships" id="259" r:id="R5bc99f5d30fa4932"/>
    <p:sldId xmlns:r="http://schemas.openxmlformats.org/officeDocument/2006/relationships" id="260" r:id="R1f6b3768459d47c7"/>
    <p:sldId xmlns:r="http://schemas.openxmlformats.org/officeDocument/2006/relationships" id="261" r:id="R20fdd2caf7d44480"/>
    <p:sldId xmlns:r="http://schemas.openxmlformats.org/officeDocument/2006/relationships" id="262" r:id="R4629b1b3e8734c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f2fe17d1894cbb" /><Relationship Type="http://schemas.openxmlformats.org/officeDocument/2006/relationships/slide" Target="/ppt/slides/slide1.xml" Id="Reb5a14972f6e49c3" /><Relationship Type="http://schemas.openxmlformats.org/officeDocument/2006/relationships/slide" Target="/ppt/slides/slide2.xml" Id="Ra69e1299a23940cd" /><Relationship Type="http://schemas.openxmlformats.org/officeDocument/2006/relationships/slide" Target="/ppt/slides/slide3.xml" Id="R0db0d62adc304bbf" /><Relationship Type="http://schemas.openxmlformats.org/officeDocument/2006/relationships/slide" Target="/ppt/slides/slide4.xml" Id="R5bc99f5d30fa4932" /><Relationship Type="http://schemas.openxmlformats.org/officeDocument/2006/relationships/slide" Target="/ppt/slides/slide5.xml" Id="R1f6b3768459d47c7" /><Relationship Type="http://schemas.openxmlformats.org/officeDocument/2006/relationships/slide" Target="/ppt/slides/slide6.xml" Id="R20fdd2caf7d44480" /><Relationship Type="http://schemas.openxmlformats.org/officeDocument/2006/relationships/slide" Target="/ppt/slides/slide7.xml" Id="R4629b1b3e8734c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7eea1c9adf44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91736fea0427c" /><Relationship Type="http://schemas.openxmlformats.org/officeDocument/2006/relationships/theme" Target="/ppt/slideMasters/theme/theme1.xml" Id="Rab4b5afb416342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191736fea042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dd2804ede45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5825b5a234b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6f39af56a4e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6718816964c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409e0cd7d45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15b9b9b3443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85eb6322c44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HLS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HLS REGNSKAP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5 161 685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876 563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685 036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2 130 834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3 838 863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HLS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Ryfylkevegen 1741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929 500 873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REGNSKAP AS</a:t>
            </a:r>
          </a:p>
        </p:txBody>
      </p:sp>
    </p:spTree>
  </p:cSld>
  <p:clrMapOvr>
    <a:masterClrMapping xmlns:a="http://schemas.openxmlformats.org/drawingml/2006/main"/>
  </p:clrMapOvr>
</p:sld>
</file>