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62abd1d7f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7baefac8344ce"/>
  </p:sldMasterIdLst>
  <p:sldIdLst>
    <p:sldId xmlns:r="http://schemas.openxmlformats.org/officeDocument/2006/relationships" id="256" r:id="Rd2b0afdf1c1a4eb6"/>
    <p:sldId xmlns:r="http://schemas.openxmlformats.org/officeDocument/2006/relationships" id="257" r:id="Rdd97b16c3c99466e"/>
    <p:sldId xmlns:r="http://schemas.openxmlformats.org/officeDocument/2006/relationships" id="258" r:id="Ra1f38a209e8c4750"/>
    <p:sldId xmlns:r="http://schemas.openxmlformats.org/officeDocument/2006/relationships" id="259" r:id="Rac0ff05fd4cd48b8"/>
    <p:sldId xmlns:r="http://schemas.openxmlformats.org/officeDocument/2006/relationships" id="260" r:id="Rdbd5c347fa95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7baefac8344ce" /><Relationship Type="http://schemas.openxmlformats.org/officeDocument/2006/relationships/slide" Target="/ppt/slides/slide1.xml" Id="Rd2b0afdf1c1a4eb6" /><Relationship Type="http://schemas.openxmlformats.org/officeDocument/2006/relationships/slide" Target="/ppt/slides/slide2.xml" Id="Rdd97b16c3c99466e" /><Relationship Type="http://schemas.openxmlformats.org/officeDocument/2006/relationships/slide" Target="/ppt/slides/slide3.xml" Id="Ra1f38a209e8c4750" /><Relationship Type="http://schemas.openxmlformats.org/officeDocument/2006/relationships/slide" Target="/ppt/slides/slide4.xml" Id="Rac0ff05fd4cd48b8" /><Relationship Type="http://schemas.openxmlformats.org/officeDocument/2006/relationships/slide" Target="/ppt/slides/slide5.xml" Id="Rdbd5c347fa95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1c87ebdae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3e84f0a3494a" /><Relationship Type="http://schemas.openxmlformats.org/officeDocument/2006/relationships/theme" Target="/ppt/slideMasters/theme/theme1.xml" Id="R2426b9a8979c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43e84f0a3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f2848f04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d95e1eab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dfd5a0a1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854c6e325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7192e63a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BLANKENBERG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BLANKENBERG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BLANKENBERG BYGG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BLANKENBERG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BLANKENBERG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BLANKENBERG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Moysandveien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929 501 195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BLANKENBERG BYGG</a:t>
            </a:r>
          </a:p>
        </p:txBody>
      </p:sp>
    </p:spTree>
  </p:cSld>
  <p:clrMapOvr>
    <a:masterClrMapping xmlns:a="http://schemas.openxmlformats.org/drawingml/2006/main"/>
  </p:clrMapOvr>
</p:sld>
</file>