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7e06c6ed5846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d1b907181e4c39"/>
  </p:sldMasterIdLst>
  <p:sldIdLst>
    <p:sldId xmlns:r="http://schemas.openxmlformats.org/officeDocument/2006/relationships" id="256" r:id="R2d66f986ed39415b"/>
    <p:sldId xmlns:r="http://schemas.openxmlformats.org/officeDocument/2006/relationships" id="257" r:id="R637b92624650414b"/>
    <p:sldId xmlns:r="http://schemas.openxmlformats.org/officeDocument/2006/relationships" id="258" r:id="Rf5cbe527e198425c"/>
    <p:sldId xmlns:r="http://schemas.openxmlformats.org/officeDocument/2006/relationships" id="259" r:id="R3a22bcc61c3149b3"/>
    <p:sldId xmlns:r="http://schemas.openxmlformats.org/officeDocument/2006/relationships" id="260" r:id="Rd87a92266a5d4a38"/>
    <p:sldId xmlns:r="http://schemas.openxmlformats.org/officeDocument/2006/relationships" id="261" r:id="R1dea37948c754667"/>
    <p:sldId xmlns:r="http://schemas.openxmlformats.org/officeDocument/2006/relationships" id="262" r:id="Rb95c23ac85fb4b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d1b907181e4c39" /><Relationship Type="http://schemas.openxmlformats.org/officeDocument/2006/relationships/slide" Target="/ppt/slides/slide1.xml" Id="R2d66f986ed39415b" /><Relationship Type="http://schemas.openxmlformats.org/officeDocument/2006/relationships/slide" Target="/ppt/slides/slide2.xml" Id="R637b92624650414b" /><Relationship Type="http://schemas.openxmlformats.org/officeDocument/2006/relationships/slide" Target="/ppt/slides/slide3.xml" Id="Rf5cbe527e198425c" /><Relationship Type="http://schemas.openxmlformats.org/officeDocument/2006/relationships/slide" Target="/ppt/slides/slide4.xml" Id="R3a22bcc61c3149b3" /><Relationship Type="http://schemas.openxmlformats.org/officeDocument/2006/relationships/slide" Target="/ppt/slides/slide5.xml" Id="Rd87a92266a5d4a38" /><Relationship Type="http://schemas.openxmlformats.org/officeDocument/2006/relationships/slide" Target="/ppt/slides/slide6.xml" Id="R1dea37948c754667" /><Relationship Type="http://schemas.openxmlformats.org/officeDocument/2006/relationships/slide" Target="/ppt/slides/slide7.xml" Id="Rb95c23ac85fb4b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6477c3b08e4a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c164cdba34af0" /><Relationship Type="http://schemas.openxmlformats.org/officeDocument/2006/relationships/theme" Target="/ppt/slideMasters/theme/theme1.xml" Id="Radd302e7f5674a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ac164cdba34a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7423614644a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0eaae6fea41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e630f011048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2b216426c4a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5e49573dd49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1a9b2d8994a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c043fa92b48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GOL GRAVE- OG BARKSERVICE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GRAVE- OG BARKSERVICE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 GRAVE- OG BARKSERVICE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GRAVE- OG BARKSERVICE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GRAVE- OG BARKSERVICE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GRAVE- OG BARKSERVICE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3 050 202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−190 289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542 898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1 213 155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GRAVE- OG BARKSERVICE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GRAVE- OG BARKSERVICE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Hodnungsetvegen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gol.grave.bark@gmail.com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929 503 295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GRAVE- OG BARKSERVICE AS</a:t>
            </a:r>
          </a:p>
        </p:txBody>
      </p:sp>
    </p:spTree>
  </p:cSld>
  <p:clrMapOvr>
    <a:masterClrMapping xmlns:a="http://schemas.openxmlformats.org/drawingml/2006/main"/>
  </p:clrMapOvr>
</p:sld>
</file>