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7b4387ac7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9e30cbaa24d40"/>
  </p:sldMasterIdLst>
  <p:sldIdLst>
    <p:sldId xmlns:r="http://schemas.openxmlformats.org/officeDocument/2006/relationships" id="256" r:id="Re9c419e21f4e4e1b"/>
    <p:sldId xmlns:r="http://schemas.openxmlformats.org/officeDocument/2006/relationships" id="257" r:id="R971d46c090fe4b98"/>
    <p:sldId xmlns:r="http://schemas.openxmlformats.org/officeDocument/2006/relationships" id="258" r:id="Rf5bd8ccb16e34ae4"/>
    <p:sldId xmlns:r="http://schemas.openxmlformats.org/officeDocument/2006/relationships" id="259" r:id="R14659390cb37436d"/>
    <p:sldId xmlns:r="http://schemas.openxmlformats.org/officeDocument/2006/relationships" id="260" r:id="R7ef9a7383f1d47bf"/>
    <p:sldId xmlns:r="http://schemas.openxmlformats.org/officeDocument/2006/relationships" id="261" r:id="R7e3aafa638504282"/>
    <p:sldId xmlns:r="http://schemas.openxmlformats.org/officeDocument/2006/relationships" id="262" r:id="Rb4ccc693de20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9e30cbaa24d40" /><Relationship Type="http://schemas.openxmlformats.org/officeDocument/2006/relationships/slide" Target="/ppt/slides/slide1.xml" Id="Re9c419e21f4e4e1b" /><Relationship Type="http://schemas.openxmlformats.org/officeDocument/2006/relationships/slide" Target="/ppt/slides/slide2.xml" Id="R971d46c090fe4b98" /><Relationship Type="http://schemas.openxmlformats.org/officeDocument/2006/relationships/slide" Target="/ppt/slides/slide3.xml" Id="Rf5bd8ccb16e34ae4" /><Relationship Type="http://schemas.openxmlformats.org/officeDocument/2006/relationships/slide" Target="/ppt/slides/slide4.xml" Id="R14659390cb37436d" /><Relationship Type="http://schemas.openxmlformats.org/officeDocument/2006/relationships/slide" Target="/ppt/slides/slide5.xml" Id="R7ef9a7383f1d47bf" /><Relationship Type="http://schemas.openxmlformats.org/officeDocument/2006/relationships/slide" Target="/ppt/slides/slide6.xml" Id="R7e3aafa638504282" /><Relationship Type="http://schemas.openxmlformats.org/officeDocument/2006/relationships/slide" Target="/ppt/slides/slide7.xml" Id="Rb4ccc693de20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b5bab69f0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337d3ee954b32" /><Relationship Type="http://schemas.openxmlformats.org/officeDocument/2006/relationships/theme" Target="/ppt/slideMasters/theme/theme1.xml" Id="Rbab7af6e48e8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337d3ee95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0bdbe68b2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47fdf3c7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d422ba146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ab6f00ea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f1a2b613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68b137fcf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4561eb58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H2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H2 MILJØ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83 894 804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29 629 791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HAUGO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HEIMHAUGEN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PER KRISTIAN H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929 503 341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H2 MILJØ AS</a:t>
            </a:r>
          </a:p>
        </p:txBody>
      </p:sp>
    </p:spTree>
  </p:cSld>
  <p:clrMapOvr>
    <a:masterClrMapping xmlns:a="http://schemas.openxmlformats.org/drawingml/2006/main"/>
  </p:clrMapOvr>
</p:sld>
</file>