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21cd679cc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b77dae37a4e7f"/>
  </p:sldMasterIdLst>
  <p:sldIdLst>
    <p:sldId xmlns:r="http://schemas.openxmlformats.org/officeDocument/2006/relationships" id="256" r:id="R9e7cab33eda5491c"/>
    <p:sldId xmlns:r="http://schemas.openxmlformats.org/officeDocument/2006/relationships" id="257" r:id="R344d070833aa4062"/>
    <p:sldId xmlns:r="http://schemas.openxmlformats.org/officeDocument/2006/relationships" id="258" r:id="R32ce4382cfad49a3"/>
    <p:sldId xmlns:r="http://schemas.openxmlformats.org/officeDocument/2006/relationships" id="259" r:id="R10a5ad5aa56a4f0e"/>
    <p:sldId xmlns:r="http://schemas.openxmlformats.org/officeDocument/2006/relationships" id="260" r:id="R0cb226fe89b04a82"/>
    <p:sldId xmlns:r="http://schemas.openxmlformats.org/officeDocument/2006/relationships" id="261" r:id="Rf38edd03294f435e"/>
    <p:sldId xmlns:r="http://schemas.openxmlformats.org/officeDocument/2006/relationships" id="262" r:id="R9608582feadb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b77dae37a4e7f" /><Relationship Type="http://schemas.openxmlformats.org/officeDocument/2006/relationships/slide" Target="/ppt/slides/slide1.xml" Id="R9e7cab33eda5491c" /><Relationship Type="http://schemas.openxmlformats.org/officeDocument/2006/relationships/slide" Target="/ppt/slides/slide2.xml" Id="R344d070833aa4062" /><Relationship Type="http://schemas.openxmlformats.org/officeDocument/2006/relationships/slide" Target="/ppt/slides/slide3.xml" Id="R32ce4382cfad49a3" /><Relationship Type="http://schemas.openxmlformats.org/officeDocument/2006/relationships/slide" Target="/ppt/slides/slide4.xml" Id="R10a5ad5aa56a4f0e" /><Relationship Type="http://schemas.openxmlformats.org/officeDocument/2006/relationships/slide" Target="/ppt/slides/slide5.xml" Id="R0cb226fe89b04a82" /><Relationship Type="http://schemas.openxmlformats.org/officeDocument/2006/relationships/slide" Target="/ppt/slides/slide6.xml" Id="Rf38edd03294f435e" /><Relationship Type="http://schemas.openxmlformats.org/officeDocument/2006/relationships/slide" Target="/ppt/slides/slide7.xml" Id="R9608582feadb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d6c282acf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c3755e5da4f14" /><Relationship Type="http://schemas.openxmlformats.org/officeDocument/2006/relationships/theme" Target="/ppt/slideMasters/theme/theme1.xml" Id="R263bff12fc9e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c3755e5da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7811debc9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b8c1727d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54312c1b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e8fbaba1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b67a4901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4aefc301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95c2f524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 FLATELAND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FLATELAND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FLATELAND MASKIN AS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FLATELAND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FLATELAND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FLATELAND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FLATELAND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FLATELAND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FLATELAND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Evjeveien 2226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929 507 231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FLATELAND MASKIN AS</a:t>
            </a:r>
          </a:p>
        </p:txBody>
      </p:sp>
    </p:spTree>
  </p:cSld>
  <p:clrMapOvr>
    <a:masterClrMapping xmlns:a="http://schemas.openxmlformats.org/drawingml/2006/main"/>
  </p:clrMapOvr>
</p:sld>
</file>