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4f214cd3d149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1f416370a540a1"/>
  </p:sldMasterIdLst>
  <p:sldIdLst>
    <p:sldId xmlns:r="http://schemas.openxmlformats.org/officeDocument/2006/relationships" id="256" r:id="R0aed012414ed435f"/>
    <p:sldId xmlns:r="http://schemas.openxmlformats.org/officeDocument/2006/relationships" id="257" r:id="R9a29dc695acf4880"/>
    <p:sldId xmlns:r="http://schemas.openxmlformats.org/officeDocument/2006/relationships" id="258" r:id="R0c25d002796e4941"/>
    <p:sldId xmlns:r="http://schemas.openxmlformats.org/officeDocument/2006/relationships" id="259" r:id="Rabda02b7cdf74fbd"/>
    <p:sldId xmlns:r="http://schemas.openxmlformats.org/officeDocument/2006/relationships" id="260" r:id="Rb15c09257d2d4365"/>
    <p:sldId xmlns:r="http://schemas.openxmlformats.org/officeDocument/2006/relationships" id="261" r:id="R2540aa6ff75b430f"/>
    <p:sldId xmlns:r="http://schemas.openxmlformats.org/officeDocument/2006/relationships" id="262" r:id="R698ef72ec11842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1f416370a540a1" /><Relationship Type="http://schemas.openxmlformats.org/officeDocument/2006/relationships/slide" Target="/ppt/slides/slide1.xml" Id="R0aed012414ed435f" /><Relationship Type="http://schemas.openxmlformats.org/officeDocument/2006/relationships/slide" Target="/ppt/slides/slide2.xml" Id="R9a29dc695acf4880" /><Relationship Type="http://schemas.openxmlformats.org/officeDocument/2006/relationships/slide" Target="/ppt/slides/slide3.xml" Id="R0c25d002796e4941" /><Relationship Type="http://schemas.openxmlformats.org/officeDocument/2006/relationships/slide" Target="/ppt/slides/slide4.xml" Id="Rabda02b7cdf74fbd" /><Relationship Type="http://schemas.openxmlformats.org/officeDocument/2006/relationships/slide" Target="/ppt/slides/slide5.xml" Id="Rb15c09257d2d4365" /><Relationship Type="http://schemas.openxmlformats.org/officeDocument/2006/relationships/slide" Target="/ppt/slides/slide6.xml" Id="R2540aa6ff75b430f" /><Relationship Type="http://schemas.openxmlformats.org/officeDocument/2006/relationships/slide" Target="/ppt/slides/slide7.xml" Id="R698ef72ec11842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3827052b0043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408ce8c584574" /><Relationship Type="http://schemas.openxmlformats.org/officeDocument/2006/relationships/theme" Target="/ppt/slideMasters/theme/theme1.xml" Id="Ra390bec9dda54b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d408ce8c5845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2813be07442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1b9b31dac48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4690a985149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d70375a234a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83da127e848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7ffd5b73f49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72aad35f640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MELESIO EQUITY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MELESIO EQUITY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17 465 060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343 018 542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360 791 220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MELESIO HOLDING AS  –  96,2 %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DUNDER MIFFLIN AS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REVYS AS  –  1,6 %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929 507 428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EQUITY AS</a:t>
            </a:r>
          </a:p>
        </p:txBody>
      </p:sp>
    </p:spTree>
  </p:cSld>
  <p:clrMapOvr>
    <a:masterClrMapping xmlns:a="http://schemas.openxmlformats.org/drawingml/2006/main"/>
  </p:clrMapOvr>
</p:sld>
</file>