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1b9ddcc97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2f8c6f5364aa1"/>
  </p:sldMasterIdLst>
  <p:sldIdLst>
    <p:sldId xmlns:r="http://schemas.openxmlformats.org/officeDocument/2006/relationships" id="256" r:id="R059637cab17143f9"/>
    <p:sldId xmlns:r="http://schemas.openxmlformats.org/officeDocument/2006/relationships" id="257" r:id="R0198687cf869454b"/>
    <p:sldId xmlns:r="http://schemas.openxmlformats.org/officeDocument/2006/relationships" id="258" r:id="Rbf5789ec3ba24d1a"/>
    <p:sldId xmlns:r="http://schemas.openxmlformats.org/officeDocument/2006/relationships" id="259" r:id="R2169885099944794"/>
    <p:sldId xmlns:r="http://schemas.openxmlformats.org/officeDocument/2006/relationships" id="260" r:id="R510a5fe5e22a4658"/>
    <p:sldId xmlns:r="http://schemas.openxmlformats.org/officeDocument/2006/relationships" id="261" r:id="R5aead43148b74306"/>
    <p:sldId xmlns:r="http://schemas.openxmlformats.org/officeDocument/2006/relationships" id="262" r:id="Rdee193158495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2f8c6f5364aa1" /><Relationship Type="http://schemas.openxmlformats.org/officeDocument/2006/relationships/slide" Target="/ppt/slides/slide1.xml" Id="R059637cab17143f9" /><Relationship Type="http://schemas.openxmlformats.org/officeDocument/2006/relationships/slide" Target="/ppt/slides/slide2.xml" Id="R0198687cf869454b" /><Relationship Type="http://schemas.openxmlformats.org/officeDocument/2006/relationships/slide" Target="/ppt/slides/slide3.xml" Id="Rbf5789ec3ba24d1a" /><Relationship Type="http://schemas.openxmlformats.org/officeDocument/2006/relationships/slide" Target="/ppt/slides/slide4.xml" Id="R2169885099944794" /><Relationship Type="http://schemas.openxmlformats.org/officeDocument/2006/relationships/slide" Target="/ppt/slides/slide5.xml" Id="R510a5fe5e22a4658" /><Relationship Type="http://schemas.openxmlformats.org/officeDocument/2006/relationships/slide" Target="/ppt/slides/slide6.xml" Id="R5aead43148b74306" /><Relationship Type="http://schemas.openxmlformats.org/officeDocument/2006/relationships/slide" Target="/ppt/slides/slide7.xml" Id="Rdee193158495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08a4a753c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1ae4b47874b8a" /><Relationship Type="http://schemas.openxmlformats.org/officeDocument/2006/relationships/theme" Target="/ppt/slideMasters/theme/theme1.xml" Id="Raec30b0f20cb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1ae4b4787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1dca99d7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ce9d8761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3b6a4cf6d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bb16e8603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b020848ee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e6d27a33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9af12dcd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DYBDAHL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DYBDAHL MASKIN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1 298 811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DYBDAHL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929 509 234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DYBDAHL MASKIN AS</a:t>
            </a:r>
          </a:p>
        </p:txBody>
      </p:sp>
    </p:spTree>
  </p:cSld>
  <p:clrMapOvr>
    <a:masterClrMapping xmlns:a="http://schemas.openxmlformats.org/drawingml/2006/main"/>
  </p:clrMapOvr>
</p:sld>
</file>