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45c6b7844448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79fbbc08664533"/>
  </p:sldMasterIdLst>
  <p:sldIdLst>
    <p:sldId xmlns:r="http://schemas.openxmlformats.org/officeDocument/2006/relationships" id="256" r:id="R856c311e50ec4f9b"/>
    <p:sldId xmlns:r="http://schemas.openxmlformats.org/officeDocument/2006/relationships" id="257" r:id="Rbb563388342d424f"/>
    <p:sldId xmlns:r="http://schemas.openxmlformats.org/officeDocument/2006/relationships" id="258" r:id="Rcd257df56b8d428f"/>
    <p:sldId xmlns:r="http://schemas.openxmlformats.org/officeDocument/2006/relationships" id="259" r:id="R268736cf59ab4258"/>
    <p:sldId xmlns:r="http://schemas.openxmlformats.org/officeDocument/2006/relationships" id="260" r:id="R568f020702ce47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9fbbc08664533" /><Relationship Type="http://schemas.openxmlformats.org/officeDocument/2006/relationships/slide" Target="/ppt/slides/slide1.xml" Id="R856c311e50ec4f9b" /><Relationship Type="http://schemas.openxmlformats.org/officeDocument/2006/relationships/slide" Target="/ppt/slides/slide2.xml" Id="Rbb563388342d424f" /><Relationship Type="http://schemas.openxmlformats.org/officeDocument/2006/relationships/slide" Target="/ppt/slides/slide3.xml" Id="Rcd257df56b8d428f" /><Relationship Type="http://schemas.openxmlformats.org/officeDocument/2006/relationships/slide" Target="/ppt/slides/slide4.xml" Id="R268736cf59ab4258" /><Relationship Type="http://schemas.openxmlformats.org/officeDocument/2006/relationships/slide" Target="/ppt/slides/slide5.xml" Id="R568f020702ce47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0e0e9bc7347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fc2eec7204004" /><Relationship Type="http://schemas.openxmlformats.org/officeDocument/2006/relationships/theme" Target="/ppt/slideMasters/theme/theme1.xml" Id="Rc9fd2ec528104e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0fc2eec72040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e6dd144da4b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d331ecb32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70f7002f9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31198907841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c1f28d1da4d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GODE UTEROM AV ANNE-KARI HETTERUD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UTEROM AV ANNE-KARI HETTERUD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GODE UTEROM AV ANNE-KARI HETTERUD ble etablert [år] og holder til i Husøysund.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UTEROM AV ANNE-KARI HETTERUD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UTEROM AV ANNE-KARI HETTERUD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UTEROM AV ANNE-KARI HETTERUD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Bekkefaret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3132 Husøysund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929 511 387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UTEROM AV ANNE-KARI HETTERUD</a:t>
            </a:r>
          </a:p>
        </p:txBody>
      </p:sp>
    </p:spTree>
  </p:cSld>
  <p:clrMapOvr>
    <a:masterClrMapping xmlns:a="http://schemas.openxmlformats.org/drawingml/2006/main"/>
  </p:clrMapOvr>
</p:sld>
</file>