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760ea7d3ca45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ac1892a78e4ce7"/>
  </p:sldMasterIdLst>
  <p:sldIdLst>
    <p:sldId xmlns:r="http://schemas.openxmlformats.org/officeDocument/2006/relationships" id="256" r:id="R4565771e3f1a42ba"/>
    <p:sldId xmlns:r="http://schemas.openxmlformats.org/officeDocument/2006/relationships" id="257" r:id="Ra403562a92a34456"/>
    <p:sldId xmlns:r="http://schemas.openxmlformats.org/officeDocument/2006/relationships" id="258" r:id="R3f65852be227446a"/>
    <p:sldId xmlns:r="http://schemas.openxmlformats.org/officeDocument/2006/relationships" id="259" r:id="R4dc1d65231404fe5"/>
    <p:sldId xmlns:r="http://schemas.openxmlformats.org/officeDocument/2006/relationships" id="260" r:id="Rbbed4c7170224ac6"/>
    <p:sldId xmlns:r="http://schemas.openxmlformats.org/officeDocument/2006/relationships" id="261" r:id="R35787ef62e874ce0"/>
    <p:sldId xmlns:r="http://schemas.openxmlformats.org/officeDocument/2006/relationships" id="262" r:id="R46fdd49ca83c4d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c1892a78e4ce7" /><Relationship Type="http://schemas.openxmlformats.org/officeDocument/2006/relationships/slide" Target="/ppt/slides/slide1.xml" Id="R4565771e3f1a42ba" /><Relationship Type="http://schemas.openxmlformats.org/officeDocument/2006/relationships/slide" Target="/ppt/slides/slide2.xml" Id="Ra403562a92a34456" /><Relationship Type="http://schemas.openxmlformats.org/officeDocument/2006/relationships/slide" Target="/ppt/slides/slide3.xml" Id="R3f65852be227446a" /><Relationship Type="http://schemas.openxmlformats.org/officeDocument/2006/relationships/slide" Target="/ppt/slides/slide4.xml" Id="R4dc1d65231404fe5" /><Relationship Type="http://schemas.openxmlformats.org/officeDocument/2006/relationships/slide" Target="/ppt/slides/slide5.xml" Id="Rbbed4c7170224ac6" /><Relationship Type="http://schemas.openxmlformats.org/officeDocument/2006/relationships/slide" Target="/ppt/slides/slide6.xml" Id="R35787ef62e874ce0" /><Relationship Type="http://schemas.openxmlformats.org/officeDocument/2006/relationships/slide" Target="/ppt/slides/slide7.xml" Id="R46fdd49ca83c4d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a1bdbbad541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b0e23ac854dce" /><Relationship Type="http://schemas.openxmlformats.org/officeDocument/2006/relationships/theme" Target="/ppt/slideMasters/theme/theme1.xml" Id="Rfdcdafa9397545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eb0e23ac854d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c15b00d4e49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41589d3b948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50057a4694f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ef0d7a71f4c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ac340ecd941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1735353fd45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c3f0e914f4a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BRANNKONSEPT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BRANNKONSEPT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BRANNKONSEPT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BRANNKONSEPT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BRANNKONSEPT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BRANNKONSEPT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789 734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629 546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548 269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3 105 019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BRANNKONSEPT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MOHAMMAD FAWZI MORAD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BRANNKONSEPT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Morad M. Fawzi, Bekkefaret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2052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929 514 874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BRANNKONSEPT AS</a:t>
            </a:r>
          </a:p>
        </p:txBody>
      </p:sp>
    </p:spTree>
  </p:cSld>
  <p:clrMapOvr>
    <a:masterClrMapping xmlns:a="http://schemas.openxmlformats.org/drawingml/2006/main"/>
  </p:clrMapOvr>
</p:sld>
</file>