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a2ae08a7a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9593bf1e34bd7"/>
  </p:sldMasterIdLst>
  <p:sldIdLst>
    <p:sldId xmlns:r="http://schemas.openxmlformats.org/officeDocument/2006/relationships" id="256" r:id="Reeed69708fc14fae"/>
    <p:sldId xmlns:r="http://schemas.openxmlformats.org/officeDocument/2006/relationships" id="257" r:id="R5ea7c308f7c04623"/>
    <p:sldId xmlns:r="http://schemas.openxmlformats.org/officeDocument/2006/relationships" id="258" r:id="R2b0095ba81f34b43"/>
    <p:sldId xmlns:r="http://schemas.openxmlformats.org/officeDocument/2006/relationships" id="259" r:id="Rf7533fd4d9eb4d0a"/>
    <p:sldId xmlns:r="http://schemas.openxmlformats.org/officeDocument/2006/relationships" id="260" r:id="R916fff9f31774719"/>
    <p:sldId xmlns:r="http://schemas.openxmlformats.org/officeDocument/2006/relationships" id="261" r:id="R3d6d697afb3f484a"/>
    <p:sldId xmlns:r="http://schemas.openxmlformats.org/officeDocument/2006/relationships" id="262" r:id="Rf030c4b41f7b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9593bf1e34bd7" /><Relationship Type="http://schemas.openxmlformats.org/officeDocument/2006/relationships/slide" Target="/ppt/slides/slide1.xml" Id="Reeed69708fc14fae" /><Relationship Type="http://schemas.openxmlformats.org/officeDocument/2006/relationships/slide" Target="/ppt/slides/slide2.xml" Id="R5ea7c308f7c04623" /><Relationship Type="http://schemas.openxmlformats.org/officeDocument/2006/relationships/slide" Target="/ppt/slides/slide3.xml" Id="R2b0095ba81f34b43" /><Relationship Type="http://schemas.openxmlformats.org/officeDocument/2006/relationships/slide" Target="/ppt/slides/slide4.xml" Id="Rf7533fd4d9eb4d0a" /><Relationship Type="http://schemas.openxmlformats.org/officeDocument/2006/relationships/slide" Target="/ppt/slides/slide5.xml" Id="R916fff9f31774719" /><Relationship Type="http://schemas.openxmlformats.org/officeDocument/2006/relationships/slide" Target="/ppt/slides/slide6.xml" Id="R3d6d697afb3f484a" /><Relationship Type="http://schemas.openxmlformats.org/officeDocument/2006/relationships/slide" Target="/ppt/slides/slide7.xml" Id="Rf030c4b41f7b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6a3581337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154795a684320" /><Relationship Type="http://schemas.openxmlformats.org/officeDocument/2006/relationships/theme" Target="/ppt/slideMasters/theme/theme1.xml" Id="R50ae9174f884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154795a68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2b1f0405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231f5711f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b8a58afda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78230a028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df65e41b0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246474258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8f587c15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TROLLHILL INVEST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438 162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BRÆIN TORE THORLACIUS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Kvernbakken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929 516 117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