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00a0f5368b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840e6ce1fc429f"/>
  </p:sldMasterIdLst>
  <p:sldIdLst>
    <p:sldId xmlns:r="http://schemas.openxmlformats.org/officeDocument/2006/relationships" id="256" r:id="Rdb70b616e51b46dc"/>
    <p:sldId xmlns:r="http://schemas.openxmlformats.org/officeDocument/2006/relationships" id="257" r:id="R2e3c22af537544ec"/>
    <p:sldId xmlns:r="http://schemas.openxmlformats.org/officeDocument/2006/relationships" id="258" r:id="Raa282e48bf124560"/>
    <p:sldId xmlns:r="http://schemas.openxmlformats.org/officeDocument/2006/relationships" id="259" r:id="R42e3a0f3b0dc4ba4"/>
    <p:sldId xmlns:r="http://schemas.openxmlformats.org/officeDocument/2006/relationships" id="260" r:id="R835c74b469d8458d"/>
    <p:sldId xmlns:r="http://schemas.openxmlformats.org/officeDocument/2006/relationships" id="261" r:id="Rbc30757f472143b2"/>
    <p:sldId xmlns:r="http://schemas.openxmlformats.org/officeDocument/2006/relationships" id="262" r:id="Rc7edd4a0186f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40e6ce1fc429f" /><Relationship Type="http://schemas.openxmlformats.org/officeDocument/2006/relationships/slide" Target="/ppt/slides/slide1.xml" Id="Rdb70b616e51b46dc" /><Relationship Type="http://schemas.openxmlformats.org/officeDocument/2006/relationships/slide" Target="/ppt/slides/slide2.xml" Id="R2e3c22af537544ec" /><Relationship Type="http://schemas.openxmlformats.org/officeDocument/2006/relationships/slide" Target="/ppt/slides/slide3.xml" Id="Raa282e48bf124560" /><Relationship Type="http://schemas.openxmlformats.org/officeDocument/2006/relationships/slide" Target="/ppt/slides/slide4.xml" Id="R42e3a0f3b0dc4ba4" /><Relationship Type="http://schemas.openxmlformats.org/officeDocument/2006/relationships/slide" Target="/ppt/slides/slide5.xml" Id="R835c74b469d8458d" /><Relationship Type="http://schemas.openxmlformats.org/officeDocument/2006/relationships/slide" Target="/ppt/slides/slide6.xml" Id="Rbc30757f472143b2" /><Relationship Type="http://schemas.openxmlformats.org/officeDocument/2006/relationships/slide" Target="/ppt/slides/slide7.xml" Id="Rc7edd4a0186f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3568072c9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b3a93e04482a" /><Relationship Type="http://schemas.openxmlformats.org/officeDocument/2006/relationships/theme" Target="/ppt/slideMasters/theme/theme1.xml" Id="Rdb87d4fa356c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1b3a93e04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6081613b1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7ef0c08b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cfe4e93f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d4859215f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1631298d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92c3adccf42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e905187b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IBOA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IBOA HOLDING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−924 387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1 999 463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TAFJORD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IBOA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Tafjord, Galeasveien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929 516 184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IBOA HOLDING AS</a:t>
            </a:r>
          </a:p>
        </p:txBody>
      </p:sp>
    </p:spTree>
  </p:cSld>
  <p:clrMapOvr>
    <a:masterClrMapping xmlns:a="http://schemas.openxmlformats.org/drawingml/2006/main"/>
  </p:clrMapOvr>
</p:sld>
</file>