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b67edc97e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e1e5da66d41e6"/>
  </p:sldMasterIdLst>
  <p:sldIdLst>
    <p:sldId xmlns:r="http://schemas.openxmlformats.org/officeDocument/2006/relationships" id="256" r:id="R2478244c6996484d"/>
    <p:sldId xmlns:r="http://schemas.openxmlformats.org/officeDocument/2006/relationships" id="257" r:id="Rdcfd2cf8da234569"/>
    <p:sldId xmlns:r="http://schemas.openxmlformats.org/officeDocument/2006/relationships" id="258" r:id="R207df087dad54ddb"/>
    <p:sldId xmlns:r="http://schemas.openxmlformats.org/officeDocument/2006/relationships" id="259" r:id="R92fbd69942344146"/>
    <p:sldId xmlns:r="http://schemas.openxmlformats.org/officeDocument/2006/relationships" id="260" r:id="Rd73d23d3a1e74b80"/>
    <p:sldId xmlns:r="http://schemas.openxmlformats.org/officeDocument/2006/relationships" id="261" r:id="R6154f977d4334b27"/>
    <p:sldId xmlns:r="http://schemas.openxmlformats.org/officeDocument/2006/relationships" id="262" r:id="R94b71cbe6e2c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e1e5da66d41e6" /><Relationship Type="http://schemas.openxmlformats.org/officeDocument/2006/relationships/slide" Target="/ppt/slides/slide1.xml" Id="R2478244c6996484d" /><Relationship Type="http://schemas.openxmlformats.org/officeDocument/2006/relationships/slide" Target="/ppt/slides/slide2.xml" Id="Rdcfd2cf8da234569" /><Relationship Type="http://schemas.openxmlformats.org/officeDocument/2006/relationships/slide" Target="/ppt/slides/slide3.xml" Id="R207df087dad54ddb" /><Relationship Type="http://schemas.openxmlformats.org/officeDocument/2006/relationships/slide" Target="/ppt/slides/slide4.xml" Id="R92fbd69942344146" /><Relationship Type="http://schemas.openxmlformats.org/officeDocument/2006/relationships/slide" Target="/ppt/slides/slide5.xml" Id="Rd73d23d3a1e74b80" /><Relationship Type="http://schemas.openxmlformats.org/officeDocument/2006/relationships/slide" Target="/ppt/slides/slide6.xml" Id="R6154f977d4334b27" /><Relationship Type="http://schemas.openxmlformats.org/officeDocument/2006/relationships/slide" Target="/ppt/slides/slide7.xml" Id="R94b71cbe6e2c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5ce46582b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01ab1cce4ef1" /><Relationship Type="http://schemas.openxmlformats.org/officeDocument/2006/relationships/theme" Target="/ppt/slideMasters/theme/theme1.xml" Id="Rb5b62e0a9fb8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001ab1cce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70b3849e3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9f6e052f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121bd642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b872545e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c669e64b9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47975560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83065962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 ILDSTED OG PIPEREHABILITERING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ILDSTED OG PIPEREHABILITERING AS ble etablert [år] og holder til i Hvitsten.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3 789 334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HENRIK CHR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1545 Hvitsten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929 518 306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ILDSTED OG PIPEREHABILITERING AS</a:t>
            </a:r>
          </a:p>
        </p:txBody>
      </p:sp>
    </p:spTree>
  </p:cSld>
  <p:clrMapOvr>
    <a:masterClrMapping xmlns:a="http://schemas.openxmlformats.org/drawingml/2006/main"/>
  </p:clrMapOvr>
</p:sld>
</file>