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e5e1f8ed1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956df9ce24049"/>
  </p:sldMasterIdLst>
  <p:sldIdLst>
    <p:sldId xmlns:r="http://schemas.openxmlformats.org/officeDocument/2006/relationships" id="256" r:id="R755780435ba74153"/>
    <p:sldId xmlns:r="http://schemas.openxmlformats.org/officeDocument/2006/relationships" id="257" r:id="Rb7672720e2104fd8"/>
    <p:sldId xmlns:r="http://schemas.openxmlformats.org/officeDocument/2006/relationships" id="258" r:id="R1efa4f5060b24858"/>
    <p:sldId xmlns:r="http://schemas.openxmlformats.org/officeDocument/2006/relationships" id="259" r:id="R40717aaae15d46b1"/>
    <p:sldId xmlns:r="http://schemas.openxmlformats.org/officeDocument/2006/relationships" id="260" r:id="R2cec25acc3bb431f"/>
    <p:sldId xmlns:r="http://schemas.openxmlformats.org/officeDocument/2006/relationships" id="261" r:id="R17d44b3c65a0439f"/>
    <p:sldId xmlns:r="http://schemas.openxmlformats.org/officeDocument/2006/relationships" id="262" r:id="R9ab659ac96dd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956df9ce24049" /><Relationship Type="http://schemas.openxmlformats.org/officeDocument/2006/relationships/slide" Target="/ppt/slides/slide1.xml" Id="R755780435ba74153" /><Relationship Type="http://schemas.openxmlformats.org/officeDocument/2006/relationships/slide" Target="/ppt/slides/slide2.xml" Id="Rb7672720e2104fd8" /><Relationship Type="http://schemas.openxmlformats.org/officeDocument/2006/relationships/slide" Target="/ppt/slides/slide3.xml" Id="R1efa4f5060b24858" /><Relationship Type="http://schemas.openxmlformats.org/officeDocument/2006/relationships/slide" Target="/ppt/slides/slide4.xml" Id="R40717aaae15d46b1" /><Relationship Type="http://schemas.openxmlformats.org/officeDocument/2006/relationships/slide" Target="/ppt/slides/slide5.xml" Id="R2cec25acc3bb431f" /><Relationship Type="http://schemas.openxmlformats.org/officeDocument/2006/relationships/slide" Target="/ppt/slides/slide6.xml" Id="R17d44b3c65a0439f" /><Relationship Type="http://schemas.openxmlformats.org/officeDocument/2006/relationships/slide" Target="/ppt/slides/slide7.xml" Id="R9ab659ac96dd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1ff8fce20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2288a9c954a13" /><Relationship Type="http://schemas.openxmlformats.org/officeDocument/2006/relationships/theme" Target="/ppt/slideMasters/theme/theme1.xml" Id="R041db28361ef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2288a9c95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d06372c1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9ddedc01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9e10faa9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063223b2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b5b2c17f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778cd4c20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09cbb079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MASKIN OG TRANSPORT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ODDEN MAGNUS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PER ANDERS ETNESTAD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479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oyermt@gmail.com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929 522 966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MASKIN OG TRANSPORT AS</a:t>
            </a:r>
          </a:p>
        </p:txBody>
      </p:sp>
    </p:spTree>
  </p:cSld>
  <p:clrMapOvr>
    <a:masterClrMapping xmlns:a="http://schemas.openxmlformats.org/drawingml/2006/main"/>
  </p:clrMapOvr>
</p:sld>
</file>