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1690397ff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3532998b54d97"/>
  </p:sldMasterIdLst>
  <p:sldIdLst>
    <p:sldId xmlns:r="http://schemas.openxmlformats.org/officeDocument/2006/relationships" id="256" r:id="R50c9b44d5bdb4988"/>
    <p:sldId xmlns:r="http://schemas.openxmlformats.org/officeDocument/2006/relationships" id="257" r:id="R2d1d51b896c842d5"/>
    <p:sldId xmlns:r="http://schemas.openxmlformats.org/officeDocument/2006/relationships" id="258" r:id="R48454e6f94ce496c"/>
    <p:sldId xmlns:r="http://schemas.openxmlformats.org/officeDocument/2006/relationships" id="259" r:id="R4dff68b3869c40bd"/>
    <p:sldId xmlns:r="http://schemas.openxmlformats.org/officeDocument/2006/relationships" id="260" r:id="Rdc0db71b21804e94"/>
    <p:sldId xmlns:r="http://schemas.openxmlformats.org/officeDocument/2006/relationships" id="261" r:id="Rd4f32f0afa0a469d"/>
    <p:sldId xmlns:r="http://schemas.openxmlformats.org/officeDocument/2006/relationships" id="262" r:id="R7dfa844aeed6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532998b54d97" /><Relationship Type="http://schemas.openxmlformats.org/officeDocument/2006/relationships/slide" Target="/ppt/slides/slide1.xml" Id="R50c9b44d5bdb4988" /><Relationship Type="http://schemas.openxmlformats.org/officeDocument/2006/relationships/slide" Target="/ppt/slides/slide2.xml" Id="R2d1d51b896c842d5" /><Relationship Type="http://schemas.openxmlformats.org/officeDocument/2006/relationships/slide" Target="/ppt/slides/slide3.xml" Id="R48454e6f94ce496c" /><Relationship Type="http://schemas.openxmlformats.org/officeDocument/2006/relationships/slide" Target="/ppt/slides/slide4.xml" Id="R4dff68b3869c40bd" /><Relationship Type="http://schemas.openxmlformats.org/officeDocument/2006/relationships/slide" Target="/ppt/slides/slide5.xml" Id="Rdc0db71b21804e94" /><Relationship Type="http://schemas.openxmlformats.org/officeDocument/2006/relationships/slide" Target="/ppt/slides/slide6.xml" Id="Rd4f32f0afa0a469d" /><Relationship Type="http://schemas.openxmlformats.org/officeDocument/2006/relationships/slide" Target="/ppt/slides/slide7.xml" Id="R7dfa844aeed6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60180e94c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ce53a2db42d9" /><Relationship Type="http://schemas.openxmlformats.org/officeDocument/2006/relationships/theme" Target="/ppt/slideMasters/theme/theme1.xml" Id="R504e74e9cf6a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cce53a2db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9161515d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b9ccf095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d0db8ca3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6ebf4198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99cf2eaf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41e13e0b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e5ce1486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ARNØY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ARNØY REVISJON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800 091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ARNØY BRITT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Nymansveien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britt@tallservice.com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www.tallservice.com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929 523 253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ARNØY REVISJON OG RÅDGIVNING AS</a:t>
            </a:r>
          </a:p>
        </p:txBody>
      </p:sp>
    </p:spTree>
  </p:cSld>
  <p:clrMapOvr>
    <a:masterClrMapping xmlns:a="http://schemas.openxmlformats.org/drawingml/2006/main"/>
  </p:clrMapOvr>
</p:sld>
</file>