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2606f572d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bec1b82db4e17"/>
  </p:sldMasterIdLst>
  <p:sldIdLst>
    <p:sldId xmlns:r="http://schemas.openxmlformats.org/officeDocument/2006/relationships" id="256" r:id="R81b8f110ca9e4b4e"/>
    <p:sldId xmlns:r="http://schemas.openxmlformats.org/officeDocument/2006/relationships" id="257" r:id="R10acca80892e4dec"/>
    <p:sldId xmlns:r="http://schemas.openxmlformats.org/officeDocument/2006/relationships" id="258" r:id="Rff3c25b8f5f24c8f"/>
    <p:sldId xmlns:r="http://schemas.openxmlformats.org/officeDocument/2006/relationships" id="259" r:id="R7ab973c675894972"/>
    <p:sldId xmlns:r="http://schemas.openxmlformats.org/officeDocument/2006/relationships" id="260" r:id="Rf4a4ac9935ed4222"/>
    <p:sldId xmlns:r="http://schemas.openxmlformats.org/officeDocument/2006/relationships" id="261" r:id="Rb9028def12724ac8"/>
    <p:sldId xmlns:r="http://schemas.openxmlformats.org/officeDocument/2006/relationships" id="262" r:id="R85d7a66885a4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bec1b82db4e17" /><Relationship Type="http://schemas.openxmlformats.org/officeDocument/2006/relationships/slide" Target="/ppt/slides/slide1.xml" Id="R81b8f110ca9e4b4e" /><Relationship Type="http://schemas.openxmlformats.org/officeDocument/2006/relationships/slide" Target="/ppt/slides/slide2.xml" Id="R10acca80892e4dec" /><Relationship Type="http://schemas.openxmlformats.org/officeDocument/2006/relationships/slide" Target="/ppt/slides/slide3.xml" Id="Rff3c25b8f5f24c8f" /><Relationship Type="http://schemas.openxmlformats.org/officeDocument/2006/relationships/slide" Target="/ppt/slides/slide4.xml" Id="R7ab973c675894972" /><Relationship Type="http://schemas.openxmlformats.org/officeDocument/2006/relationships/slide" Target="/ppt/slides/slide5.xml" Id="Rf4a4ac9935ed4222" /><Relationship Type="http://schemas.openxmlformats.org/officeDocument/2006/relationships/slide" Target="/ppt/slides/slide6.xml" Id="Rb9028def12724ac8" /><Relationship Type="http://schemas.openxmlformats.org/officeDocument/2006/relationships/slide" Target="/ppt/slides/slide7.xml" Id="R85d7a66885a4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e69f0184e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07602f16f465e" /><Relationship Type="http://schemas.openxmlformats.org/officeDocument/2006/relationships/theme" Target="/ppt/slideMasters/theme/theme1.xml" Id="Rc1b74cba3bc14b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07602f16f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1fba6a10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83f87228b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e8d917f7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754292320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7cec8e1d2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a80a77e66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6f6f58922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 OG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 OG SJØ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970 297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Hanssen, Rødliveien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929 532 716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